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5889B-B182-46C3-8963-EC273896C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B5F549-A20D-4A05-BF70-ECF144751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5D876A-C1C8-4467-80EA-1C1041C1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92FABD-E70F-4D77-8494-F0842DEC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CD89D6-4556-4318-948A-5BFD553E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41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63DF8-4240-47B7-A112-356884ED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2FD76F-AEBF-4E64-8645-12040C377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079C07-ADBB-46F2-92B2-4D58B932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4939F-CE72-4E65-82F8-4A8791608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B1817B-F40C-427A-9DDD-B5D8F375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4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A042C1-E883-4FC7-82A2-1CF24F27A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691126-BE96-43DF-B4FC-2676D8A18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07438D-323A-47D2-B47E-D9883ADB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57FBA-EDEE-4EF7-BC5E-E2BE08AC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17563-DFA2-48F9-9B24-8522457F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84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8E77F-A750-468F-AD2E-0652EC7F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92A1A6-1D74-4869-9064-F9F28FFDB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713B52-3B09-4C25-BC30-6CC6DD2B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ADF22A-2836-41B0-B70E-B6FE09D10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C87475-7681-448F-B333-274728B4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134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F6BE4-0FCD-4DDA-8E80-AC0F59235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EAB59-6A27-4F4F-A503-C71465CC3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74F7A8-2FDD-41F0-BA8A-324BBA68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D6106F-BE95-45B4-902F-AE5CA22C1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74BA36-6063-4D7A-ACA3-3E0BB7C2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47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BCA0A-0700-4E54-88FA-B25BCD3A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C8B39-5F82-4823-A436-0A197321A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B0D609-345E-4740-ABB4-63C6BDA16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23D433-14E1-4E5B-9AFA-04A607E5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917BA9-EB4E-4ABF-BBCA-54401910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31455D-5CB3-4C51-A893-E30E3F48F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3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7413B-51E9-4F3D-90D9-7A1135A40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98641B-6124-48E1-986F-CC278B4CE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D1F5AA-7B6A-4D33-929D-9509B90FB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65154B-A683-4A4C-95C7-894470771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E4A92F-7AFE-42A1-829F-F4F99E621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A185AB-BFDC-4E59-808F-5A82F5FD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97B525-160E-46CB-848F-858A21E0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861E1C-A434-4CD6-AAF9-6C29E73F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35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6F46D-AC07-45D6-BC00-B48FA916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7DE41-5636-4F92-AC30-E4186B27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EDEF44-493E-4D94-B561-00CAC7762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ABD73D-9CBC-4729-BBF6-9946831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13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46AA4C-B47B-4186-927F-C7538885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BE4331-CEBC-4A94-B42F-B699BC26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DC73D7-AB65-4247-A2AF-DB8B6486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0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3F80B-1DF8-4BD7-BB7E-258AF4125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FF5B15-F117-48B2-A14B-A31DAD26C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B55A20-48BF-4238-B486-223AD28EB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5D1159-721C-48C5-8320-32A8D534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3A1D01-24E6-42B2-ABBA-D04B19A93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FFBDED-5583-4373-9BF0-C9E0333D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131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9D2A0-0905-4328-A735-C5BE3BF8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FF42BD-B721-4CF8-9422-194B6BAB4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D324D2-03BD-44B0-9580-1EBC0FA37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94D75E-6E12-422D-83E6-8F1971428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B862B4-CCC2-43E1-A276-C0F642F00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781A63-138B-43BA-8D5B-9AC1C580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52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DA3B3-5D2B-43A4-9A66-A6151B3F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24159E-7643-4133-A10F-713EC43F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361E2-EE29-4602-91A6-21ADA1F3B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A7888-9710-4E50-AA95-EF9CA31FF382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2BEDC-6459-429E-B768-75AC6C787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B4C5EC-8BCD-4833-A1DC-3A73D152C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09CC2-2985-4C58-BB55-1A5DE365E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21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066CF6-CDD6-4B03-8098-602147A9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4EB8E8-6036-4016-A66C-86AF5069E17B}"/>
              </a:ext>
            </a:extLst>
          </p:cNvPr>
          <p:cNvSpPr/>
          <p:nvPr/>
        </p:nvSpPr>
        <p:spPr>
          <a:xfrm>
            <a:off x="322729" y="1012953"/>
            <a:ext cx="1176886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«Творческие выставки детско-взрослых работ»</a:t>
            </a:r>
            <a:br>
              <a:rPr lang="ru-RU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br>
              <a:rPr lang="ru-RU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МАДОУ детский сад №47</a:t>
            </a:r>
            <a:br>
              <a:rPr lang="ru-RU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«Дельфин»</a:t>
            </a:r>
            <a:br>
              <a:rPr lang="ru-RU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4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г.о</a:t>
            </a:r>
            <a:r>
              <a:rPr lang="ru-RU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Мытищи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2474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F5C517-AD55-4E68-919D-C91229B5E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DB930C-A9DF-426A-8A17-092AABB8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83" y="2896523"/>
            <a:ext cx="4688230" cy="35176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6889CF-43BC-411E-B0C6-EAB78127C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970" y="1993983"/>
            <a:ext cx="4791973" cy="359398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0CF929C-A308-440B-8141-E77DC1C08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+mn-cs"/>
              </a:rPr>
              <a:t>«Моя любимая игрушка»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1092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83CA65-395F-49D9-B93B-F3CA5E913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E13045-BE58-4384-A4B4-1F6C15351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361" y="1279087"/>
            <a:ext cx="6267214" cy="47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71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722307-A875-4E30-BC60-A05E4BD66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7C128C-52DB-431B-883D-331E53BF0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329" y="2566472"/>
            <a:ext cx="4899890" cy="36729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B07BE6-3CC9-49C3-B5BB-8BFBFA564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892" y="1533737"/>
            <a:ext cx="3120119" cy="4158135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38272B2-E88B-4D6F-9F7A-76AC6DFD4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«Мы за безопасность»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79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6B96F5-786B-4AB2-98B9-D62A591CD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FDF929-19A8-4884-B628-43AC0984D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51" y="1355463"/>
            <a:ext cx="4446495" cy="33348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3CDF9C-B3D0-4066-A1BB-218D17E53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02" y="2678654"/>
            <a:ext cx="4776395" cy="358229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D637FE6-7481-453D-9A57-7B2513941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«Какая разная фольга!»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45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7D30B0-FEEA-434C-9675-679A231BF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31C58-07AB-43D5-9BC6-3793C535F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296" y="1682549"/>
            <a:ext cx="6471408" cy="4853556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70BA692-4247-43B2-ABA1-26261B14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«Мини - музей поделок»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800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27</Words>
  <Application>Microsoft Office PowerPoint</Application>
  <PresentationFormat>Широкоэкранный</PresentationFormat>
  <Paragraphs>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«Моя любимая игрушка»</vt:lpstr>
      <vt:lpstr>Презентация PowerPoint</vt:lpstr>
      <vt:lpstr>«Мы за безопасность»</vt:lpstr>
      <vt:lpstr>«Какая разная фольга!»</vt:lpstr>
      <vt:lpstr>«Мини - музей поделок»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2018-04-25T13:24:42Z</dcterms:created>
  <dcterms:modified xsi:type="dcterms:W3CDTF">2018-05-07T05:04:24Z</dcterms:modified>
</cp:coreProperties>
</file>