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9" r:id="rId4"/>
    <p:sldId id="259" r:id="rId5"/>
    <p:sldId id="260" r:id="rId6"/>
    <p:sldId id="263" r:id="rId7"/>
    <p:sldId id="272" r:id="rId8"/>
    <p:sldId id="265" r:id="rId9"/>
    <p:sldId id="266" r:id="rId10"/>
    <p:sldId id="280" r:id="rId11"/>
    <p:sldId id="267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68" r:id="rId21"/>
    <p:sldId id="290" r:id="rId22"/>
    <p:sldId id="291" r:id="rId23"/>
    <p:sldId id="292" r:id="rId24"/>
    <p:sldId id="293" r:id="rId25"/>
    <p:sldId id="270" r:id="rId26"/>
    <p:sldId id="278" r:id="rId27"/>
    <p:sldId id="271" r:id="rId28"/>
  </p:sldIdLst>
  <p:sldSz cx="9144000" cy="6858000" type="screen4x3"/>
  <p:notesSz cx="6858000" cy="9144000"/>
  <p:custDataLst>
    <p:tags r:id="rId3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илия Н. Салихова" initials="ЛНС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FFCCCC"/>
    <a:srgbClr val="FFFF66"/>
    <a:srgbClr val="FFFF00"/>
    <a:srgbClr val="FF0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chevron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412145EA-6B10-4342-B067-1C31C3127BE4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lumMod val="110000"/>
                <a:satMod val="105000"/>
                <a:tint val="67000"/>
                <a:alpha val="8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</a:gradFill>
      </dgm:spPr>
      <dgm:t>
        <a:bodyPr/>
        <a:lstStyle/>
        <a:p>
          <a:r>
            <a: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anose="020B0604020202020204" pitchFamily="34" charset="0"/>
            </a:rPr>
            <a:t>ЦЕЛЬ</a:t>
          </a:r>
          <a:endParaRPr lang="ru-RU" dirty="0">
            <a:solidFill>
              <a:srgbClr val="C00000"/>
            </a:solidFill>
          </a:endParaRPr>
        </a:p>
      </dgm:t>
    </dgm:pt>
    <dgm:pt modelId="{174F492E-073D-4AE1-9BC0-901473D2CC5D}" type="parTrans" cxnId="{B71A8BEF-6C82-4314-9774-7E649388CA96}">
      <dgm:prSet/>
      <dgm:spPr/>
      <dgm:t>
        <a:bodyPr/>
        <a:lstStyle/>
        <a:p>
          <a:endParaRPr lang="ru-RU"/>
        </a:p>
      </dgm:t>
    </dgm:pt>
    <dgm:pt modelId="{06FEFF61-33C1-4F98-B70D-547B9F77ED97}" type="sibTrans" cxnId="{B71A8BEF-6C82-4314-9774-7E649388CA96}">
      <dgm:prSet/>
      <dgm:spPr/>
      <dgm:t>
        <a:bodyPr/>
        <a:lstStyle/>
        <a:p>
          <a:endParaRPr lang="ru-RU"/>
        </a:p>
      </dgm:t>
    </dgm:pt>
    <dgm:pt modelId="{1BA2674D-3024-4E65-BB5B-63D4E5012CAC}">
      <dgm:prSet phldrT="[Текст]"/>
      <dgm:spPr>
        <a:solidFill>
          <a:srgbClr val="FFCCCC">
            <a:alpha val="55000"/>
          </a:srgbClr>
        </a:solidFill>
      </dgm:spPr>
      <dgm:t>
        <a:bodyPr/>
        <a:lstStyle/>
        <a:p>
          <a:pPr algn="ctr"/>
          <a:r>
            <a:rPr lang="ru-RU" b="1" u="non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Развитие у детей творческих способностей через ознакомление с дымковской игрушкой посредством применения ИКТ в образовательном процессе.</a:t>
          </a:r>
        </a:p>
      </dgm:t>
    </dgm:pt>
    <dgm:pt modelId="{54CD3CC8-21F9-4E7B-A787-A7F45B169AD1}" type="parTrans" cxnId="{78AE76D6-A39F-443D-94EC-F66A49E4B471}">
      <dgm:prSet/>
      <dgm:spPr/>
      <dgm:t>
        <a:bodyPr/>
        <a:lstStyle/>
        <a:p>
          <a:endParaRPr lang="ru-RU"/>
        </a:p>
      </dgm:t>
    </dgm:pt>
    <dgm:pt modelId="{15BBAE6E-D302-409D-A061-79441340FFE2}" type="sibTrans" cxnId="{78AE76D6-A39F-443D-94EC-F66A49E4B471}">
      <dgm:prSet/>
      <dgm:spPr/>
      <dgm:t>
        <a:bodyPr/>
        <a:lstStyle/>
        <a:p>
          <a:endParaRPr lang="ru-RU"/>
        </a:p>
      </dgm:t>
    </dgm:pt>
    <dgm:pt modelId="{FE215826-B678-4997-A0F2-49B45DEB3FBE}" type="pres">
      <dgm:prSet presAssocID="{C8D65901-EFC0-43B6-9970-52AB145F7C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A047A6-D081-41E9-8392-F705860EAD22}" type="pres">
      <dgm:prSet presAssocID="{412145EA-6B10-4342-B067-1C31C3127BE4}" presName="composite" presStyleCnt="0"/>
      <dgm:spPr/>
    </dgm:pt>
    <dgm:pt modelId="{89B56291-D916-49A6-A60F-C891974EE593}" type="pres">
      <dgm:prSet presAssocID="{412145EA-6B10-4342-B067-1C31C3127BE4}" presName="parentText" presStyleLbl="alignNode1" presStyleIdx="0" presStyleCnt="1" custLinFactNeighborX="-684" custLinFactNeighborY="-1739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D812B-4134-440F-9E71-5E65B012AD08}" type="pres">
      <dgm:prSet presAssocID="{412145EA-6B10-4342-B067-1C31C3127BE4}" presName="descendantText" presStyleLbl="alignAcc1" presStyleIdx="0" presStyleCnt="1" custScaleY="178249" custLinFactNeighborX="157" custLinFactNeighborY="-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1A8BEF-6C82-4314-9774-7E649388CA96}" srcId="{C8D65901-EFC0-43B6-9970-52AB145F7C31}" destId="{412145EA-6B10-4342-B067-1C31C3127BE4}" srcOrd="0" destOrd="0" parTransId="{174F492E-073D-4AE1-9BC0-901473D2CC5D}" sibTransId="{06FEFF61-33C1-4F98-B70D-547B9F77ED97}"/>
    <dgm:cxn modelId="{A0AEEF47-D2DE-4367-A5AD-BA42C8F5122B}" type="presOf" srcId="{1BA2674D-3024-4E65-BB5B-63D4E5012CAC}" destId="{208D812B-4134-440F-9E71-5E65B012AD08}" srcOrd="0" destOrd="0" presId="urn:microsoft.com/office/officeart/2005/8/layout/chevron2"/>
    <dgm:cxn modelId="{3601656E-2C0B-4D42-B75A-857115EF696B}" type="presOf" srcId="{C8D65901-EFC0-43B6-9970-52AB145F7C31}" destId="{FE215826-B678-4997-A0F2-49B45DEB3FBE}" srcOrd="0" destOrd="0" presId="urn:microsoft.com/office/officeart/2005/8/layout/chevron2"/>
    <dgm:cxn modelId="{9B8D6963-0C1C-439C-91C1-8BFBADF6B7AD}" type="presOf" srcId="{412145EA-6B10-4342-B067-1C31C3127BE4}" destId="{89B56291-D916-49A6-A60F-C891974EE593}" srcOrd="0" destOrd="0" presId="urn:microsoft.com/office/officeart/2005/8/layout/chevron2"/>
    <dgm:cxn modelId="{78AE76D6-A39F-443D-94EC-F66A49E4B471}" srcId="{412145EA-6B10-4342-B067-1C31C3127BE4}" destId="{1BA2674D-3024-4E65-BB5B-63D4E5012CAC}" srcOrd="0" destOrd="0" parTransId="{54CD3CC8-21F9-4E7B-A787-A7F45B169AD1}" sibTransId="{15BBAE6E-D302-409D-A061-79441340FFE2}"/>
    <dgm:cxn modelId="{EB1ED790-AD01-4D3D-A68E-7ADC33E75379}" type="presParOf" srcId="{FE215826-B678-4997-A0F2-49B45DEB3FBE}" destId="{C0A047A6-D081-41E9-8392-F705860EAD22}" srcOrd="0" destOrd="0" presId="urn:microsoft.com/office/officeart/2005/8/layout/chevron2"/>
    <dgm:cxn modelId="{B5D608C3-8B35-4C34-8867-AE7A1576F6CA}" type="presParOf" srcId="{C0A047A6-D081-41E9-8392-F705860EAD22}" destId="{89B56291-D916-49A6-A60F-C891974EE593}" srcOrd="0" destOrd="0" presId="urn:microsoft.com/office/officeart/2005/8/layout/chevron2"/>
    <dgm:cxn modelId="{C51C3D54-465A-41DE-A1C8-D7BDEF286D4C}" type="presParOf" srcId="{C0A047A6-D081-41E9-8392-F705860EAD22}" destId="{208D812B-4134-440F-9E71-5E65B012AD0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189C29A-974D-4F12-A006-D0BE6284CD5A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Повысили у детей интерес к декоративно-прикладному искусству.</a:t>
          </a:r>
          <a:endParaRPr lang="ru-RU" sz="1600" b="1" i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8D04408-A97A-487B-AA7C-25E04D052D74}" type="parTrans" cxnId="{3A97D8D7-2217-430F-9B3B-F18A779F266C}">
      <dgm:prSet/>
      <dgm:spPr/>
      <dgm:t>
        <a:bodyPr/>
        <a:lstStyle/>
        <a:p>
          <a:endParaRPr lang="ru-RU"/>
        </a:p>
      </dgm:t>
    </dgm:pt>
    <dgm:pt modelId="{C0D0EF27-F543-4D03-B32F-43BED76BEA60}" type="sibTrans" cxnId="{3A97D8D7-2217-430F-9B3B-F18A779F266C}">
      <dgm:prSet/>
      <dgm:spPr/>
      <dgm:t>
        <a:bodyPr/>
        <a:lstStyle/>
        <a:p>
          <a:endParaRPr lang="ru-RU"/>
        </a:p>
      </dgm:t>
    </dgm:pt>
    <dgm:pt modelId="{EA9300B9-087A-4E5B-9F58-86E208B16453}">
      <dgm:prSet phldrT="[Текст]" custT="1"/>
      <dgm:spPr/>
      <dgm:t>
        <a:bodyPr/>
        <a:lstStyle/>
        <a:p>
          <a:pPr algn="just"/>
          <a:r>
            <a:rPr lang="ru-RU" sz="1600" b="1" i="1" u="none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Повысили уровень цветового восприятия, эстетического вкуса, творческого воображения. </a:t>
          </a:r>
        </a:p>
      </dgm:t>
    </dgm:pt>
    <dgm:pt modelId="{D23F2B73-506D-47BA-99B4-FF9EFFDB48FC}" type="parTrans" cxnId="{6F36B2A2-BDDE-4EB7-80EB-6CECF131F72F}">
      <dgm:prSet/>
      <dgm:spPr/>
      <dgm:t>
        <a:bodyPr/>
        <a:lstStyle/>
        <a:p>
          <a:endParaRPr lang="ru-RU"/>
        </a:p>
      </dgm:t>
    </dgm:pt>
    <dgm:pt modelId="{25E6F06A-5CD7-4C84-A10F-D28ADF139A8E}" type="sibTrans" cxnId="{6F36B2A2-BDDE-4EB7-80EB-6CECF131F72F}">
      <dgm:prSet/>
      <dgm:spPr/>
      <dgm:t>
        <a:bodyPr/>
        <a:lstStyle/>
        <a:p>
          <a:endParaRPr lang="ru-RU"/>
        </a:p>
      </dgm:t>
    </dgm:pt>
    <dgm:pt modelId="{9F9F96BB-EA71-428B-9A49-8AE405C5F065}">
      <dgm:prSet phldrT="[Текст]" custT="1"/>
      <dgm:spPr/>
      <dgm:t>
        <a:bodyPr/>
        <a:lstStyle/>
        <a:p>
          <a:pPr algn="just"/>
          <a:r>
            <a:rPr lang="ru-RU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Начали формировать навыки выполнения дымковской росписи, познакомив детей инструментами и материалами народных умельцев.</a:t>
          </a:r>
        </a:p>
      </dgm:t>
    </dgm:pt>
    <dgm:pt modelId="{7B884096-351B-4CC7-89C9-361DA93482D2}" type="sibTrans" cxnId="{A06BD9A8-A32C-4AD5-9A3B-7B2950A9C475}">
      <dgm:prSet/>
      <dgm:spPr/>
      <dgm:t>
        <a:bodyPr/>
        <a:lstStyle/>
        <a:p>
          <a:endParaRPr lang="ru-RU"/>
        </a:p>
      </dgm:t>
    </dgm:pt>
    <dgm:pt modelId="{D51A65E3-8603-4295-AB5F-CBAE829D951B}" type="parTrans" cxnId="{A06BD9A8-A32C-4AD5-9A3B-7B2950A9C475}">
      <dgm:prSet/>
      <dgm:spPr/>
      <dgm:t>
        <a:bodyPr/>
        <a:lstStyle/>
        <a:p>
          <a:endParaRPr lang="ru-RU"/>
        </a:p>
      </dgm:t>
    </dgm:pt>
    <dgm:pt modelId="{FD3FB467-7213-4235-BBC5-88FB779C4547}">
      <dgm:prSet phldrT="[Текст]" custT="1"/>
      <dgm:spPr/>
      <dgm:t>
        <a:bodyPr/>
        <a:lstStyle/>
        <a:p>
          <a:pPr algn="just"/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Расширили интерес к творчеству и жизни группы у родителей через совместную деятельность с детьми.</a:t>
          </a:r>
          <a:endParaRPr lang="ru-RU" sz="16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5DC270F-2B76-4646-95FE-2BB0F78BEE72}" type="sibTrans" cxnId="{A45F679F-D580-48C7-911C-8D014F2ACDC4}">
      <dgm:prSet/>
      <dgm:spPr/>
      <dgm:t>
        <a:bodyPr/>
        <a:lstStyle/>
        <a:p>
          <a:endParaRPr lang="ru-RU"/>
        </a:p>
      </dgm:t>
    </dgm:pt>
    <dgm:pt modelId="{E47A47F3-63EF-4457-8E26-18C9F391FFC2}" type="parTrans" cxnId="{A45F679F-D580-48C7-911C-8D014F2ACDC4}">
      <dgm:prSet/>
      <dgm:spPr/>
      <dgm:t>
        <a:bodyPr/>
        <a:lstStyle/>
        <a:p>
          <a:endParaRPr lang="ru-RU"/>
        </a:p>
      </dgm:t>
    </dgm:pt>
    <dgm:pt modelId="{7C927EB0-F977-4F2A-95C2-1FD3A2EE1CAA}" type="pres">
      <dgm:prSet presAssocID="{C8D65901-EFC0-43B6-9970-52AB145F7C3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43C43A7-B564-4E5A-9741-4290592A6C39}" type="pres">
      <dgm:prSet presAssocID="{C8D65901-EFC0-43B6-9970-52AB145F7C31}" presName="Name1" presStyleCnt="0"/>
      <dgm:spPr/>
    </dgm:pt>
    <dgm:pt modelId="{4A3A3125-D50A-4F9F-BEB4-A13A26BB04CE}" type="pres">
      <dgm:prSet presAssocID="{C8D65901-EFC0-43B6-9970-52AB145F7C31}" presName="cycle" presStyleCnt="0"/>
      <dgm:spPr/>
    </dgm:pt>
    <dgm:pt modelId="{1BCCA8BD-B173-46D7-9675-B71AFCD8B61B}" type="pres">
      <dgm:prSet presAssocID="{C8D65901-EFC0-43B6-9970-52AB145F7C31}" presName="srcNode" presStyleLbl="node1" presStyleIdx="0" presStyleCnt="4"/>
      <dgm:spPr/>
    </dgm:pt>
    <dgm:pt modelId="{D02B97AF-A71C-4473-A6D2-805E35B19FFB}" type="pres">
      <dgm:prSet presAssocID="{C8D65901-EFC0-43B6-9970-52AB145F7C31}" presName="conn" presStyleLbl="parChTrans1D2" presStyleIdx="0" presStyleCnt="1"/>
      <dgm:spPr/>
      <dgm:t>
        <a:bodyPr/>
        <a:lstStyle/>
        <a:p>
          <a:endParaRPr lang="ru-RU"/>
        </a:p>
      </dgm:t>
    </dgm:pt>
    <dgm:pt modelId="{1041C92C-5E0E-4F8C-ACD4-12278E454081}" type="pres">
      <dgm:prSet presAssocID="{C8D65901-EFC0-43B6-9970-52AB145F7C31}" presName="extraNode" presStyleLbl="node1" presStyleIdx="0" presStyleCnt="4"/>
      <dgm:spPr/>
    </dgm:pt>
    <dgm:pt modelId="{7634A461-7246-43E4-8198-6F7555176EF0}" type="pres">
      <dgm:prSet presAssocID="{C8D65901-EFC0-43B6-9970-52AB145F7C31}" presName="dstNode" presStyleLbl="node1" presStyleIdx="0" presStyleCnt="4"/>
      <dgm:spPr/>
    </dgm:pt>
    <dgm:pt modelId="{EE457F40-44F6-4726-8DD0-8BE3B29D33DD}" type="pres">
      <dgm:prSet presAssocID="{4189C29A-974D-4F12-A006-D0BE6284CD5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7CE58-48FB-4A19-A7FE-B0713B1EA017}" type="pres">
      <dgm:prSet presAssocID="{4189C29A-974D-4F12-A006-D0BE6284CD5A}" presName="accent_1" presStyleCnt="0"/>
      <dgm:spPr/>
    </dgm:pt>
    <dgm:pt modelId="{06D2D142-4AB8-420F-B0EC-580D864015CA}" type="pres">
      <dgm:prSet presAssocID="{4189C29A-974D-4F12-A006-D0BE6284CD5A}" presName="accentRepeatNode" presStyleLbl="solidFgAcc1" presStyleIdx="0" presStyleCnt="4"/>
      <dgm:spPr/>
    </dgm:pt>
    <dgm:pt modelId="{AB1E28DA-8DE3-4ADF-A506-E587581E9EA3}" type="pres">
      <dgm:prSet presAssocID="{9F9F96BB-EA71-428B-9A49-8AE405C5F06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E4E0A-A82D-4EA5-AC8D-8C139744B7C2}" type="pres">
      <dgm:prSet presAssocID="{9F9F96BB-EA71-428B-9A49-8AE405C5F065}" presName="accent_2" presStyleCnt="0"/>
      <dgm:spPr/>
    </dgm:pt>
    <dgm:pt modelId="{4770A64E-93EE-4AC6-B29F-24CD930A5630}" type="pres">
      <dgm:prSet presAssocID="{9F9F96BB-EA71-428B-9A49-8AE405C5F065}" presName="accentRepeatNode" presStyleLbl="solidFgAcc1" presStyleIdx="1" presStyleCnt="4"/>
      <dgm:spPr/>
    </dgm:pt>
    <dgm:pt modelId="{0FF21AD6-1464-474A-AF9B-AD01CF780A54}" type="pres">
      <dgm:prSet presAssocID="{EA9300B9-087A-4E5B-9F58-86E208B16453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3E3FF-598D-4AEC-A36A-5A3977E2F997}" type="pres">
      <dgm:prSet presAssocID="{EA9300B9-087A-4E5B-9F58-86E208B16453}" presName="accent_3" presStyleCnt="0"/>
      <dgm:spPr/>
    </dgm:pt>
    <dgm:pt modelId="{5C2D1365-ABD8-4C4B-AE78-892606093B5E}" type="pres">
      <dgm:prSet presAssocID="{EA9300B9-087A-4E5B-9F58-86E208B16453}" presName="accentRepeatNode" presStyleLbl="solidFgAcc1" presStyleIdx="2" presStyleCnt="4"/>
      <dgm:spPr/>
    </dgm:pt>
    <dgm:pt modelId="{895DA47D-E4B5-434B-BF86-571E0B3E1845}" type="pres">
      <dgm:prSet presAssocID="{FD3FB467-7213-4235-BBC5-88FB779C454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FF636-052A-477A-A9B0-7F516AF6E3BB}" type="pres">
      <dgm:prSet presAssocID="{FD3FB467-7213-4235-BBC5-88FB779C4547}" presName="accent_4" presStyleCnt="0"/>
      <dgm:spPr/>
    </dgm:pt>
    <dgm:pt modelId="{A5285ED4-6ED4-41A6-8194-A7ED7AF99F51}" type="pres">
      <dgm:prSet presAssocID="{FD3FB467-7213-4235-BBC5-88FB779C4547}" presName="accentRepeatNode" presStyleLbl="solidFgAcc1" presStyleIdx="3" presStyleCnt="4"/>
      <dgm:spPr/>
    </dgm:pt>
  </dgm:ptLst>
  <dgm:cxnLst>
    <dgm:cxn modelId="{6F36B2A2-BDDE-4EB7-80EB-6CECF131F72F}" srcId="{C8D65901-EFC0-43B6-9970-52AB145F7C31}" destId="{EA9300B9-087A-4E5B-9F58-86E208B16453}" srcOrd="2" destOrd="0" parTransId="{D23F2B73-506D-47BA-99B4-FF9EFFDB48FC}" sibTransId="{25E6F06A-5CD7-4C84-A10F-D28ADF139A8E}"/>
    <dgm:cxn modelId="{EE6B44EB-C56F-45AF-903B-82F9AED5B3CE}" type="presOf" srcId="{C8D65901-EFC0-43B6-9970-52AB145F7C31}" destId="{7C927EB0-F977-4F2A-95C2-1FD3A2EE1CAA}" srcOrd="0" destOrd="0" presId="urn:microsoft.com/office/officeart/2008/layout/VerticalCurvedList"/>
    <dgm:cxn modelId="{A06BD9A8-A32C-4AD5-9A3B-7B2950A9C475}" srcId="{C8D65901-EFC0-43B6-9970-52AB145F7C31}" destId="{9F9F96BB-EA71-428B-9A49-8AE405C5F065}" srcOrd="1" destOrd="0" parTransId="{D51A65E3-8603-4295-AB5F-CBAE829D951B}" sibTransId="{7B884096-351B-4CC7-89C9-361DA93482D2}"/>
    <dgm:cxn modelId="{A45F679F-D580-48C7-911C-8D014F2ACDC4}" srcId="{C8D65901-EFC0-43B6-9970-52AB145F7C31}" destId="{FD3FB467-7213-4235-BBC5-88FB779C4547}" srcOrd="3" destOrd="0" parTransId="{E47A47F3-63EF-4457-8E26-18C9F391FFC2}" sibTransId="{F5DC270F-2B76-4646-95FE-2BB0F78BEE72}"/>
    <dgm:cxn modelId="{1EB7B27A-7507-40C4-9B4A-AFD17E0BA014}" type="presOf" srcId="{FD3FB467-7213-4235-BBC5-88FB779C4547}" destId="{895DA47D-E4B5-434B-BF86-571E0B3E1845}" srcOrd="0" destOrd="0" presId="urn:microsoft.com/office/officeart/2008/layout/VerticalCurvedList"/>
    <dgm:cxn modelId="{A9F93765-4BA7-489F-B413-438B32920FBB}" type="presOf" srcId="{4189C29A-974D-4F12-A006-D0BE6284CD5A}" destId="{EE457F40-44F6-4726-8DD0-8BE3B29D33DD}" srcOrd="0" destOrd="0" presId="urn:microsoft.com/office/officeart/2008/layout/VerticalCurvedList"/>
    <dgm:cxn modelId="{33DBA162-1B02-4A66-B868-F842BA2E14C0}" type="presOf" srcId="{EA9300B9-087A-4E5B-9F58-86E208B16453}" destId="{0FF21AD6-1464-474A-AF9B-AD01CF780A54}" srcOrd="0" destOrd="0" presId="urn:microsoft.com/office/officeart/2008/layout/VerticalCurvedList"/>
    <dgm:cxn modelId="{3A97D8D7-2217-430F-9B3B-F18A779F266C}" srcId="{C8D65901-EFC0-43B6-9970-52AB145F7C31}" destId="{4189C29A-974D-4F12-A006-D0BE6284CD5A}" srcOrd="0" destOrd="0" parTransId="{68D04408-A97A-487B-AA7C-25E04D052D74}" sibTransId="{C0D0EF27-F543-4D03-B32F-43BED76BEA60}"/>
    <dgm:cxn modelId="{54DF5C0C-8C25-4A12-87AC-D536C238A5A6}" type="presOf" srcId="{C0D0EF27-F543-4D03-B32F-43BED76BEA60}" destId="{D02B97AF-A71C-4473-A6D2-805E35B19FFB}" srcOrd="0" destOrd="0" presId="urn:microsoft.com/office/officeart/2008/layout/VerticalCurvedList"/>
    <dgm:cxn modelId="{3195283C-A0EE-4A0B-A2E7-895F1672967E}" type="presOf" srcId="{9F9F96BB-EA71-428B-9A49-8AE405C5F065}" destId="{AB1E28DA-8DE3-4ADF-A506-E587581E9EA3}" srcOrd="0" destOrd="0" presId="urn:microsoft.com/office/officeart/2008/layout/VerticalCurvedList"/>
    <dgm:cxn modelId="{4FF13DDF-CE0E-40CC-9EB3-8A1B457AAF7F}" type="presParOf" srcId="{7C927EB0-F977-4F2A-95C2-1FD3A2EE1CAA}" destId="{343C43A7-B564-4E5A-9741-4290592A6C39}" srcOrd="0" destOrd="0" presId="urn:microsoft.com/office/officeart/2008/layout/VerticalCurvedList"/>
    <dgm:cxn modelId="{C5E2D22B-9281-40DC-B15A-FBF7E1A2B4EB}" type="presParOf" srcId="{343C43A7-B564-4E5A-9741-4290592A6C39}" destId="{4A3A3125-D50A-4F9F-BEB4-A13A26BB04CE}" srcOrd="0" destOrd="0" presId="urn:microsoft.com/office/officeart/2008/layout/VerticalCurvedList"/>
    <dgm:cxn modelId="{23289130-28CB-4BF8-94B8-5545470F1310}" type="presParOf" srcId="{4A3A3125-D50A-4F9F-BEB4-A13A26BB04CE}" destId="{1BCCA8BD-B173-46D7-9675-B71AFCD8B61B}" srcOrd="0" destOrd="0" presId="urn:microsoft.com/office/officeart/2008/layout/VerticalCurvedList"/>
    <dgm:cxn modelId="{086C2A4D-1EF5-43E0-A419-F41962D47E71}" type="presParOf" srcId="{4A3A3125-D50A-4F9F-BEB4-A13A26BB04CE}" destId="{D02B97AF-A71C-4473-A6D2-805E35B19FFB}" srcOrd="1" destOrd="0" presId="urn:microsoft.com/office/officeart/2008/layout/VerticalCurvedList"/>
    <dgm:cxn modelId="{75290A6E-B686-4655-9B68-C93C39C37D14}" type="presParOf" srcId="{4A3A3125-D50A-4F9F-BEB4-A13A26BB04CE}" destId="{1041C92C-5E0E-4F8C-ACD4-12278E454081}" srcOrd="2" destOrd="0" presId="urn:microsoft.com/office/officeart/2008/layout/VerticalCurvedList"/>
    <dgm:cxn modelId="{D7ED9EBA-B393-415F-B0A3-82F996A6D2E3}" type="presParOf" srcId="{4A3A3125-D50A-4F9F-BEB4-A13A26BB04CE}" destId="{7634A461-7246-43E4-8198-6F7555176EF0}" srcOrd="3" destOrd="0" presId="urn:microsoft.com/office/officeart/2008/layout/VerticalCurvedList"/>
    <dgm:cxn modelId="{384390C6-75B4-4CE9-AB10-79C2AC1AA46F}" type="presParOf" srcId="{343C43A7-B564-4E5A-9741-4290592A6C39}" destId="{EE457F40-44F6-4726-8DD0-8BE3B29D33DD}" srcOrd="1" destOrd="0" presId="urn:microsoft.com/office/officeart/2008/layout/VerticalCurvedList"/>
    <dgm:cxn modelId="{35F86EFE-2932-4AC1-8097-74F4A462A6E6}" type="presParOf" srcId="{343C43A7-B564-4E5A-9741-4290592A6C39}" destId="{8CD7CE58-48FB-4A19-A7FE-B0713B1EA017}" srcOrd="2" destOrd="0" presId="urn:microsoft.com/office/officeart/2008/layout/VerticalCurvedList"/>
    <dgm:cxn modelId="{517BF523-A946-489F-9861-F648220D24A3}" type="presParOf" srcId="{8CD7CE58-48FB-4A19-A7FE-B0713B1EA017}" destId="{06D2D142-4AB8-420F-B0EC-580D864015CA}" srcOrd="0" destOrd="0" presId="urn:microsoft.com/office/officeart/2008/layout/VerticalCurvedList"/>
    <dgm:cxn modelId="{9061FF83-801B-4B64-89C2-2902C8298637}" type="presParOf" srcId="{343C43A7-B564-4E5A-9741-4290592A6C39}" destId="{AB1E28DA-8DE3-4ADF-A506-E587581E9EA3}" srcOrd="3" destOrd="0" presId="urn:microsoft.com/office/officeart/2008/layout/VerticalCurvedList"/>
    <dgm:cxn modelId="{52C8644C-D58F-432B-ACBD-23884E8E501D}" type="presParOf" srcId="{343C43A7-B564-4E5A-9741-4290592A6C39}" destId="{81EE4E0A-A82D-4EA5-AC8D-8C139744B7C2}" srcOrd="4" destOrd="0" presId="urn:microsoft.com/office/officeart/2008/layout/VerticalCurvedList"/>
    <dgm:cxn modelId="{5E6D79AF-1FCB-42F9-860A-62415C6FE2F8}" type="presParOf" srcId="{81EE4E0A-A82D-4EA5-AC8D-8C139744B7C2}" destId="{4770A64E-93EE-4AC6-B29F-24CD930A5630}" srcOrd="0" destOrd="0" presId="urn:microsoft.com/office/officeart/2008/layout/VerticalCurvedList"/>
    <dgm:cxn modelId="{6170B418-F2B8-46C2-8326-C85C534D66F5}" type="presParOf" srcId="{343C43A7-B564-4E5A-9741-4290592A6C39}" destId="{0FF21AD6-1464-474A-AF9B-AD01CF780A54}" srcOrd="5" destOrd="0" presId="urn:microsoft.com/office/officeart/2008/layout/VerticalCurvedList"/>
    <dgm:cxn modelId="{9FE6CC1B-E4B1-40D6-BDB4-6BB30B5E9B58}" type="presParOf" srcId="{343C43A7-B564-4E5A-9741-4290592A6C39}" destId="{FE03E3FF-598D-4AEC-A36A-5A3977E2F997}" srcOrd="6" destOrd="0" presId="urn:microsoft.com/office/officeart/2008/layout/VerticalCurvedList"/>
    <dgm:cxn modelId="{36DA3BBB-0D97-40EC-971F-A2CBC33F98A9}" type="presParOf" srcId="{FE03E3FF-598D-4AEC-A36A-5A3977E2F997}" destId="{5C2D1365-ABD8-4C4B-AE78-892606093B5E}" srcOrd="0" destOrd="0" presId="urn:microsoft.com/office/officeart/2008/layout/VerticalCurvedList"/>
    <dgm:cxn modelId="{F746D4F4-A7B0-4405-A68E-65E6EB3AB798}" type="presParOf" srcId="{343C43A7-B564-4E5A-9741-4290592A6C39}" destId="{895DA47D-E4B5-434B-BF86-571E0B3E1845}" srcOrd="7" destOrd="0" presId="urn:microsoft.com/office/officeart/2008/layout/VerticalCurvedList"/>
    <dgm:cxn modelId="{B217EC92-BB03-4CE5-ABF7-30B96DC94505}" type="presParOf" srcId="{343C43A7-B564-4E5A-9741-4290592A6C39}" destId="{5DAFF636-052A-477A-A9B0-7F516AF6E3BB}" srcOrd="8" destOrd="0" presId="urn:microsoft.com/office/officeart/2008/layout/VerticalCurvedList"/>
    <dgm:cxn modelId="{950B1907-C06E-446B-87E4-666B8F0BB872}" type="presParOf" srcId="{5DAFF636-052A-477A-A9B0-7F516AF6E3BB}" destId="{A5285ED4-6ED4-41A6-8194-A7ED7AF99F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189C29A-974D-4F12-A006-D0BE6284CD5A}">
      <dgm:prSet phldrT="[Текст]" custT="1"/>
      <dgm:spPr/>
      <dgm:t>
        <a:bodyPr/>
        <a:lstStyle/>
        <a:p>
          <a:r>
            <a:rPr lang="ru-RU" sz="1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Познакомить детей с историей дымковской игрушки.</a:t>
          </a:r>
        </a:p>
      </dgm:t>
    </dgm:pt>
    <dgm:pt modelId="{68D04408-A97A-487B-AA7C-25E04D052D74}" type="parTrans" cxnId="{3A97D8D7-2217-430F-9B3B-F18A779F266C}">
      <dgm:prSet/>
      <dgm:spPr/>
      <dgm:t>
        <a:bodyPr/>
        <a:lstStyle/>
        <a:p>
          <a:endParaRPr lang="ru-RU"/>
        </a:p>
      </dgm:t>
    </dgm:pt>
    <dgm:pt modelId="{C0D0EF27-F543-4D03-B32F-43BED76BEA60}" type="sibTrans" cxnId="{3A97D8D7-2217-430F-9B3B-F18A779F266C}">
      <dgm:prSet/>
      <dgm:spPr/>
      <dgm:t>
        <a:bodyPr/>
        <a:lstStyle/>
        <a:p>
          <a:endParaRPr lang="ru-RU"/>
        </a:p>
      </dgm:t>
    </dgm:pt>
    <dgm:pt modelId="{9F9F96BB-EA71-428B-9A49-8AE405C5F065}">
      <dgm:prSet phldrT="[Текст]" custT="1"/>
      <dgm:spPr/>
      <dgm:t>
        <a:bodyPr/>
        <a:lstStyle/>
        <a:p>
          <a:pPr algn="just"/>
          <a:r>
            <a:rPr lang="ru-RU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Сформировать навыки выполнения дымковской росписи.</a:t>
          </a:r>
        </a:p>
      </dgm:t>
    </dgm:pt>
    <dgm:pt modelId="{D51A65E3-8603-4295-AB5F-CBAE829D951B}" type="parTrans" cxnId="{A06BD9A8-A32C-4AD5-9A3B-7B2950A9C475}">
      <dgm:prSet/>
      <dgm:spPr/>
      <dgm:t>
        <a:bodyPr/>
        <a:lstStyle/>
        <a:p>
          <a:endParaRPr lang="ru-RU"/>
        </a:p>
      </dgm:t>
    </dgm:pt>
    <dgm:pt modelId="{7B884096-351B-4CC7-89C9-361DA93482D2}" type="sibTrans" cxnId="{A06BD9A8-A32C-4AD5-9A3B-7B2950A9C475}">
      <dgm:prSet/>
      <dgm:spPr/>
      <dgm:t>
        <a:bodyPr/>
        <a:lstStyle/>
        <a:p>
          <a:endParaRPr lang="ru-RU"/>
        </a:p>
      </dgm:t>
    </dgm:pt>
    <dgm:pt modelId="{EA9300B9-087A-4E5B-9F58-86E208B16453}">
      <dgm:prSet phldrT="[Текст]" custT="1"/>
      <dgm:spPr/>
      <dgm:t>
        <a:bodyPr/>
        <a:lstStyle/>
        <a:p>
          <a:pPr algn="just"/>
          <a:r>
            <a:rPr lang="ru-RU" sz="1600" b="1" i="1" u="none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Развивать цветовое восприятие, эстетический вкус, творческое воображение. </a:t>
          </a:r>
        </a:p>
      </dgm:t>
    </dgm:pt>
    <dgm:pt modelId="{D23F2B73-506D-47BA-99B4-FF9EFFDB48FC}" type="parTrans" cxnId="{6F36B2A2-BDDE-4EB7-80EB-6CECF131F72F}">
      <dgm:prSet/>
      <dgm:spPr/>
      <dgm:t>
        <a:bodyPr/>
        <a:lstStyle/>
        <a:p>
          <a:endParaRPr lang="ru-RU"/>
        </a:p>
      </dgm:t>
    </dgm:pt>
    <dgm:pt modelId="{25E6F06A-5CD7-4C84-A10F-D28ADF139A8E}" type="sibTrans" cxnId="{6F36B2A2-BDDE-4EB7-80EB-6CECF131F72F}">
      <dgm:prSet/>
      <dgm:spPr/>
      <dgm:t>
        <a:bodyPr/>
        <a:lstStyle/>
        <a:p>
          <a:endParaRPr lang="ru-RU"/>
        </a:p>
      </dgm:t>
    </dgm:pt>
    <dgm:pt modelId="{FD3FB467-7213-4235-BBC5-88FB779C4547}">
      <dgm:prSet phldrT="[Текст]" custT="1"/>
      <dgm:spPr/>
      <dgm:t>
        <a:bodyPr/>
        <a:lstStyle/>
        <a:p>
          <a:r>
            <a:rPr lang="ru-RU" sz="16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Создать мотивацию у родителей для совместной творческой деятельности с детьми.</a:t>
          </a:r>
          <a:endParaRPr lang="ru-RU" sz="16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47A47F3-63EF-4457-8E26-18C9F391FFC2}" type="parTrans" cxnId="{A45F679F-D580-48C7-911C-8D014F2ACDC4}">
      <dgm:prSet/>
      <dgm:spPr/>
      <dgm:t>
        <a:bodyPr/>
        <a:lstStyle/>
        <a:p>
          <a:endParaRPr lang="ru-RU"/>
        </a:p>
      </dgm:t>
    </dgm:pt>
    <dgm:pt modelId="{F5DC270F-2B76-4646-95FE-2BB0F78BEE72}" type="sibTrans" cxnId="{A45F679F-D580-48C7-911C-8D014F2ACDC4}">
      <dgm:prSet/>
      <dgm:spPr/>
      <dgm:t>
        <a:bodyPr/>
        <a:lstStyle/>
        <a:p>
          <a:endParaRPr lang="ru-RU"/>
        </a:p>
      </dgm:t>
    </dgm:pt>
    <dgm:pt modelId="{B096D766-A9C2-44A5-B1D2-FE9687CF290C}">
      <dgm:prSet phldrT="[Текст]" custT="1"/>
      <dgm:spPr/>
      <dgm:t>
        <a:bodyPr/>
        <a:lstStyle/>
        <a:p>
          <a:pPr algn="just"/>
          <a:r>
            <a:rPr lang="ru-RU" sz="16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Воспитывать интерес к народной культуре и декоративно-прикладному творчеству.</a:t>
          </a:r>
          <a:endParaRPr lang="ru-RU" sz="16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B53FCBE-CD36-4640-879F-0CE7EA5340A2}" type="parTrans" cxnId="{67490ABD-82F9-4145-B9DE-A784A2A25624}">
      <dgm:prSet/>
      <dgm:spPr/>
      <dgm:t>
        <a:bodyPr/>
        <a:lstStyle/>
        <a:p>
          <a:endParaRPr lang="ru-RU"/>
        </a:p>
      </dgm:t>
    </dgm:pt>
    <dgm:pt modelId="{BCF1C8AA-C7CE-435B-924D-6D496E6C146B}" type="sibTrans" cxnId="{67490ABD-82F9-4145-B9DE-A784A2A25624}">
      <dgm:prSet/>
      <dgm:spPr/>
      <dgm:t>
        <a:bodyPr/>
        <a:lstStyle/>
        <a:p>
          <a:endParaRPr lang="ru-RU"/>
        </a:p>
      </dgm:t>
    </dgm:pt>
    <dgm:pt modelId="{675FE3BE-8D20-4AD1-BF27-4A783E8D1DDF}">
      <dgm:prSet phldrT="[Текст]" custT="1"/>
      <dgm:spPr/>
      <dgm:t>
        <a:bodyPr/>
        <a:lstStyle/>
        <a:p>
          <a:r>
            <a:rPr lang="ru-RU" sz="1600" b="1" i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Пополнить развивающую предметно – пространственную среду группы.</a:t>
          </a:r>
        </a:p>
      </dgm:t>
    </dgm:pt>
    <dgm:pt modelId="{204D8C5E-6A34-47DF-9C02-E80ADB16D716}" type="parTrans" cxnId="{3796799A-A589-4D2B-A223-E99C5768BF2A}">
      <dgm:prSet/>
      <dgm:spPr/>
      <dgm:t>
        <a:bodyPr/>
        <a:lstStyle/>
        <a:p>
          <a:endParaRPr lang="ru-RU"/>
        </a:p>
      </dgm:t>
    </dgm:pt>
    <dgm:pt modelId="{2DE8C436-4D8E-4D4E-9D16-A0C842D3AB44}" type="sibTrans" cxnId="{3796799A-A589-4D2B-A223-E99C5768BF2A}">
      <dgm:prSet/>
      <dgm:spPr/>
      <dgm:t>
        <a:bodyPr/>
        <a:lstStyle/>
        <a:p>
          <a:endParaRPr lang="ru-RU"/>
        </a:p>
      </dgm:t>
    </dgm:pt>
    <dgm:pt modelId="{7C927EB0-F977-4F2A-95C2-1FD3A2EE1CAA}" type="pres">
      <dgm:prSet presAssocID="{C8D65901-EFC0-43B6-9970-52AB145F7C3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43C43A7-B564-4E5A-9741-4290592A6C39}" type="pres">
      <dgm:prSet presAssocID="{C8D65901-EFC0-43B6-9970-52AB145F7C31}" presName="Name1" presStyleCnt="0"/>
      <dgm:spPr/>
    </dgm:pt>
    <dgm:pt modelId="{4A3A3125-D50A-4F9F-BEB4-A13A26BB04CE}" type="pres">
      <dgm:prSet presAssocID="{C8D65901-EFC0-43B6-9970-52AB145F7C31}" presName="cycle" presStyleCnt="0"/>
      <dgm:spPr/>
    </dgm:pt>
    <dgm:pt modelId="{1BCCA8BD-B173-46D7-9675-B71AFCD8B61B}" type="pres">
      <dgm:prSet presAssocID="{C8D65901-EFC0-43B6-9970-52AB145F7C31}" presName="srcNode" presStyleLbl="node1" presStyleIdx="0" presStyleCnt="6"/>
      <dgm:spPr/>
    </dgm:pt>
    <dgm:pt modelId="{D02B97AF-A71C-4473-A6D2-805E35B19FFB}" type="pres">
      <dgm:prSet presAssocID="{C8D65901-EFC0-43B6-9970-52AB145F7C31}" presName="conn" presStyleLbl="parChTrans1D2" presStyleIdx="0" presStyleCnt="1"/>
      <dgm:spPr/>
      <dgm:t>
        <a:bodyPr/>
        <a:lstStyle/>
        <a:p>
          <a:endParaRPr lang="ru-RU"/>
        </a:p>
      </dgm:t>
    </dgm:pt>
    <dgm:pt modelId="{1041C92C-5E0E-4F8C-ACD4-12278E454081}" type="pres">
      <dgm:prSet presAssocID="{C8D65901-EFC0-43B6-9970-52AB145F7C31}" presName="extraNode" presStyleLbl="node1" presStyleIdx="0" presStyleCnt="6"/>
      <dgm:spPr/>
    </dgm:pt>
    <dgm:pt modelId="{7634A461-7246-43E4-8198-6F7555176EF0}" type="pres">
      <dgm:prSet presAssocID="{C8D65901-EFC0-43B6-9970-52AB145F7C31}" presName="dstNode" presStyleLbl="node1" presStyleIdx="0" presStyleCnt="6"/>
      <dgm:spPr/>
    </dgm:pt>
    <dgm:pt modelId="{EE457F40-44F6-4726-8DD0-8BE3B29D33DD}" type="pres">
      <dgm:prSet presAssocID="{4189C29A-974D-4F12-A006-D0BE6284CD5A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7CE58-48FB-4A19-A7FE-B0713B1EA017}" type="pres">
      <dgm:prSet presAssocID="{4189C29A-974D-4F12-A006-D0BE6284CD5A}" presName="accent_1" presStyleCnt="0"/>
      <dgm:spPr/>
    </dgm:pt>
    <dgm:pt modelId="{06D2D142-4AB8-420F-B0EC-580D864015CA}" type="pres">
      <dgm:prSet presAssocID="{4189C29A-974D-4F12-A006-D0BE6284CD5A}" presName="accentRepeatNode" presStyleLbl="solidFgAcc1" presStyleIdx="0" presStyleCnt="6"/>
      <dgm:spPr/>
    </dgm:pt>
    <dgm:pt modelId="{AB1E28DA-8DE3-4ADF-A506-E587581E9EA3}" type="pres">
      <dgm:prSet presAssocID="{9F9F96BB-EA71-428B-9A49-8AE405C5F06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EE4E0A-A82D-4EA5-AC8D-8C139744B7C2}" type="pres">
      <dgm:prSet presAssocID="{9F9F96BB-EA71-428B-9A49-8AE405C5F065}" presName="accent_2" presStyleCnt="0"/>
      <dgm:spPr/>
    </dgm:pt>
    <dgm:pt modelId="{4770A64E-93EE-4AC6-B29F-24CD930A5630}" type="pres">
      <dgm:prSet presAssocID="{9F9F96BB-EA71-428B-9A49-8AE405C5F065}" presName="accentRepeatNode" presStyleLbl="solidFgAcc1" presStyleIdx="1" presStyleCnt="6"/>
      <dgm:spPr/>
    </dgm:pt>
    <dgm:pt modelId="{0FF21AD6-1464-474A-AF9B-AD01CF780A54}" type="pres">
      <dgm:prSet presAssocID="{EA9300B9-087A-4E5B-9F58-86E208B1645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3E3FF-598D-4AEC-A36A-5A3977E2F997}" type="pres">
      <dgm:prSet presAssocID="{EA9300B9-087A-4E5B-9F58-86E208B16453}" presName="accent_3" presStyleCnt="0"/>
      <dgm:spPr/>
    </dgm:pt>
    <dgm:pt modelId="{5C2D1365-ABD8-4C4B-AE78-892606093B5E}" type="pres">
      <dgm:prSet presAssocID="{EA9300B9-087A-4E5B-9F58-86E208B16453}" presName="accentRepeatNode" presStyleLbl="solidFgAcc1" presStyleIdx="2" presStyleCnt="6"/>
      <dgm:spPr/>
    </dgm:pt>
    <dgm:pt modelId="{895DA47D-E4B5-434B-BF86-571E0B3E1845}" type="pres">
      <dgm:prSet presAssocID="{FD3FB467-7213-4235-BBC5-88FB779C4547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AFF636-052A-477A-A9B0-7F516AF6E3BB}" type="pres">
      <dgm:prSet presAssocID="{FD3FB467-7213-4235-BBC5-88FB779C4547}" presName="accent_4" presStyleCnt="0"/>
      <dgm:spPr/>
    </dgm:pt>
    <dgm:pt modelId="{A5285ED4-6ED4-41A6-8194-A7ED7AF99F51}" type="pres">
      <dgm:prSet presAssocID="{FD3FB467-7213-4235-BBC5-88FB779C4547}" presName="accentRepeatNode" presStyleLbl="solidFgAcc1" presStyleIdx="3" presStyleCnt="6"/>
      <dgm:spPr/>
    </dgm:pt>
    <dgm:pt modelId="{4F19878A-2AD6-45AD-AFEB-7D8E7E803B24}" type="pres">
      <dgm:prSet presAssocID="{B096D766-A9C2-44A5-B1D2-FE9687CF290C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7E32F4-9E1C-4BE9-99DA-BAF850AA5173}" type="pres">
      <dgm:prSet presAssocID="{B096D766-A9C2-44A5-B1D2-FE9687CF290C}" presName="accent_5" presStyleCnt="0"/>
      <dgm:spPr/>
    </dgm:pt>
    <dgm:pt modelId="{6A9944C9-1402-47E5-904E-A7AE49656A51}" type="pres">
      <dgm:prSet presAssocID="{B096D766-A9C2-44A5-B1D2-FE9687CF290C}" presName="accentRepeatNode" presStyleLbl="solidFgAcc1" presStyleIdx="4" presStyleCnt="6"/>
      <dgm:spPr/>
    </dgm:pt>
    <dgm:pt modelId="{093F5DDC-F730-4BC1-8703-EF658F392957}" type="pres">
      <dgm:prSet presAssocID="{675FE3BE-8D20-4AD1-BF27-4A783E8D1DDF}" presName="text_6" presStyleLbl="node1" presStyleIdx="5" presStyleCnt="6" custLinFactNeighborX="684" custLinFactNeighborY="-9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203DC5-34CB-4FCB-A134-40FC0F4CE9C3}" type="pres">
      <dgm:prSet presAssocID="{675FE3BE-8D20-4AD1-BF27-4A783E8D1DDF}" presName="accent_6" presStyleCnt="0"/>
      <dgm:spPr/>
    </dgm:pt>
    <dgm:pt modelId="{8E19979E-EAA7-4BDE-AE36-EE4AB60C7E99}" type="pres">
      <dgm:prSet presAssocID="{675FE3BE-8D20-4AD1-BF27-4A783E8D1DDF}" presName="accentRepeatNode" presStyleLbl="solidFgAcc1" presStyleIdx="5" presStyleCnt="6"/>
      <dgm:spPr/>
    </dgm:pt>
  </dgm:ptLst>
  <dgm:cxnLst>
    <dgm:cxn modelId="{38EB39F9-C176-4F0A-81C0-68A625B9E04A}" type="presOf" srcId="{FD3FB467-7213-4235-BBC5-88FB779C4547}" destId="{895DA47D-E4B5-434B-BF86-571E0B3E1845}" srcOrd="0" destOrd="0" presId="urn:microsoft.com/office/officeart/2008/layout/VerticalCurvedList"/>
    <dgm:cxn modelId="{6D6444CC-0705-4400-809E-910B3A57E121}" type="presOf" srcId="{9F9F96BB-EA71-428B-9A49-8AE405C5F065}" destId="{AB1E28DA-8DE3-4ADF-A506-E587581E9EA3}" srcOrd="0" destOrd="0" presId="urn:microsoft.com/office/officeart/2008/layout/VerticalCurvedList"/>
    <dgm:cxn modelId="{B5A5F46B-8E2F-4C0A-B806-19BF87A4123B}" type="presOf" srcId="{C8D65901-EFC0-43B6-9970-52AB145F7C31}" destId="{7C927EB0-F977-4F2A-95C2-1FD3A2EE1CAA}" srcOrd="0" destOrd="0" presId="urn:microsoft.com/office/officeart/2008/layout/VerticalCurvedList"/>
    <dgm:cxn modelId="{403A8256-6085-4662-8E0E-86F1F7A4C5DE}" type="presOf" srcId="{B096D766-A9C2-44A5-B1D2-FE9687CF290C}" destId="{4F19878A-2AD6-45AD-AFEB-7D8E7E803B24}" srcOrd="0" destOrd="0" presId="urn:microsoft.com/office/officeart/2008/layout/VerticalCurvedList"/>
    <dgm:cxn modelId="{67490ABD-82F9-4145-B9DE-A784A2A25624}" srcId="{C8D65901-EFC0-43B6-9970-52AB145F7C31}" destId="{B096D766-A9C2-44A5-B1D2-FE9687CF290C}" srcOrd="4" destOrd="0" parTransId="{CB53FCBE-CD36-4640-879F-0CE7EA5340A2}" sibTransId="{BCF1C8AA-C7CE-435B-924D-6D496E6C146B}"/>
    <dgm:cxn modelId="{63355F5F-F8F4-4E33-B175-B4AF5F702C95}" type="presOf" srcId="{675FE3BE-8D20-4AD1-BF27-4A783E8D1DDF}" destId="{093F5DDC-F730-4BC1-8703-EF658F392957}" srcOrd="0" destOrd="0" presId="urn:microsoft.com/office/officeart/2008/layout/VerticalCurvedList"/>
    <dgm:cxn modelId="{6F36B2A2-BDDE-4EB7-80EB-6CECF131F72F}" srcId="{C8D65901-EFC0-43B6-9970-52AB145F7C31}" destId="{EA9300B9-087A-4E5B-9F58-86E208B16453}" srcOrd="2" destOrd="0" parTransId="{D23F2B73-506D-47BA-99B4-FF9EFFDB48FC}" sibTransId="{25E6F06A-5CD7-4C84-A10F-D28ADF139A8E}"/>
    <dgm:cxn modelId="{A06BD9A8-A32C-4AD5-9A3B-7B2950A9C475}" srcId="{C8D65901-EFC0-43B6-9970-52AB145F7C31}" destId="{9F9F96BB-EA71-428B-9A49-8AE405C5F065}" srcOrd="1" destOrd="0" parTransId="{D51A65E3-8603-4295-AB5F-CBAE829D951B}" sibTransId="{7B884096-351B-4CC7-89C9-361DA93482D2}"/>
    <dgm:cxn modelId="{3796799A-A589-4D2B-A223-E99C5768BF2A}" srcId="{C8D65901-EFC0-43B6-9970-52AB145F7C31}" destId="{675FE3BE-8D20-4AD1-BF27-4A783E8D1DDF}" srcOrd="5" destOrd="0" parTransId="{204D8C5E-6A34-47DF-9C02-E80ADB16D716}" sibTransId="{2DE8C436-4D8E-4D4E-9D16-A0C842D3AB44}"/>
    <dgm:cxn modelId="{B2A33027-58F5-4F4D-B8FB-09B835B4E44F}" type="presOf" srcId="{4189C29A-974D-4F12-A006-D0BE6284CD5A}" destId="{EE457F40-44F6-4726-8DD0-8BE3B29D33DD}" srcOrd="0" destOrd="0" presId="urn:microsoft.com/office/officeart/2008/layout/VerticalCurvedList"/>
    <dgm:cxn modelId="{A45F679F-D580-48C7-911C-8D014F2ACDC4}" srcId="{C8D65901-EFC0-43B6-9970-52AB145F7C31}" destId="{FD3FB467-7213-4235-BBC5-88FB779C4547}" srcOrd="3" destOrd="0" parTransId="{E47A47F3-63EF-4457-8E26-18C9F391FFC2}" sibTransId="{F5DC270F-2B76-4646-95FE-2BB0F78BEE72}"/>
    <dgm:cxn modelId="{5A73F137-8C15-4BFB-9486-EF8B1E688523}" type="presOf" srcId="{C0D0EF27-F543-4D03-B32F-43BED76BEA60}" destId="{D02B97AF-A71C-4473-A6D2-805E35B19FFB}" srcOrd="0" destOrd="0" presId="urn:microsoft.com/office/officeart/2008/layout/VerticalCurvedList"/>
    <dgm:cxn modelId="{9C062E7F-3272-4FEF-B84A-CF95ABA28690}" type="presOf" srcId="{EA9300B9-087A-4E5B-9F58-86E208B16453}" destId="{0FF21AD6-1464-474A-AF9B-AD01CF780A54}" srcOrd="0" destOrd="0" presId="urn:microsoft.com/office/officeart/2008/layout/VerticalCurvedList"/>
    <dgm:cxn modelId="{3A97D8D7-2217-430F-9B3B-F18A779F266C}" srcId="{C8D65901-EFC0-43B6-9970-52AB145F7C31}" destId="{4189C29A-974D-4F12-A006-D0BE6284CD5A}" srcOrd="0" destOrd="0" parTransId="{68D04408-A97A-487B-AA7C-25E04D052D74}" sibTransId="{C0D0EF27-F543-4D03-B32F-43BED76BEA60}"/>
    <dgm:cxn modelId="{E027D8AB-3A0D-4E9D-8FA4-45140F050C6C}" type="presParOf" srcId="{7C927EB0-F977-4F2A-95C2-1FD3A2EE1CAA}" destId="{343C43A7-B564-4E5A-9741-4290592A6C39}" srcOrd="0" destOrd="0" presId="urn:microsoft.com/office/officeart/2008/layout/VerticalCurvedList"/>
    <dgm:cxn modelId="{9FA865A9-AED7-4E97-9B18-3CBFD294708F}" type="presParOf" srcId="{343C43A7-B564-4E5A-9741-4290592A6C39}" destId="{4A3A3125-D50A-4F9F-BEB4-A13A26BB04CE}" srcOrd="0" destOrd="0" presId="urn:microsoft.com/office/officeart/2008/layout/VerticalCurvedList"/>
    <dgm:cxn modelId="{8FD04DF1-5290-410D-8B8E-281B97FC5DAB}" type="presParOf" srcId="{4A3A3125-D50A-4F9F-BEB4-A13A26BB04CE}" destId="{1BCCA8BD-B173-46D7-9675-B71AFCD8B61B}" srcOrd="0" destOrd="0" presId="urn:microsoft.com/office/officeart/2008/layout/VerticalCurvedList"/>
    <dgm:cxn modelId="{D24559FD-A2B3-4440-A0AA-C5E34C1DD103}" type="presParOf" srcId="{4A3A3125-D50A-4F9F-BEB4-A13A26BB04CE}" destId="{D02B97AF-A71C-4473-A6D2-805E35B19FFB}" srcOrd="1" destOrd="0" presId="urn:microsoft.com/office/officeart/2008/layout/VerticalCurvedList"/>
    <dgm:cxn modelId="{02E164B2-554A-4F10-B5B9-739B61374A85}" type="presParOf" srcId="{4A3A3125-D50A-4F9F-BEB4-A13A26BB04CE}" destId="{1041C92C-5E0E-4F8C-ACD4-12278E454081}" srcOrd="2" destOrd="0" presId="urn:microsoft.com/office/officeart/2008/layout/VerticalCurvedList"/>
    <dgm:cxn modelId="{97D38A21-7A39-4E67-9F6D-069BA3B37FA4}" type="presParOf" srcId="{4A3A3125-D50A-4F9F-BEB4-A13A26BB04CE}" destId="{7634A461-7246-43E4-8198-6F7555176EF0}" srcOrd="3" destOrd="0" presId="urn:microsoft.com/office/officeart/2008/layout/VerticalCurvedList"/>
    <dgm:cxn modelId="{6B2910DB-933A-461E-BCFA-7BF841DAA877}" type="presParOf" srcId="{343C43A7-B564-4E5A-9741-4290592A6C39}" destId="{EE457F40-44F6-4726-8DD0-8BE3B29D33DD}" srcOrd="1" destOrd="0" presId="urn:microsoft.com/office/officeart/2008/layout/VerticalCurvedList"/>
    <dgm:cxn modelId="{B11E2B23-E0E4-44D2-875D-4271398B760F}" type="presParOf" srcId="{343C43A7-B564-4E5A-9741-4290592A6C39}" destId="{8CD7CE58-48FB-4A19-A7FE-B0713B1EA017}" srcOrd="2" destOrd="0" presId="urn:microsoft.com/office/officeart/2008/layout/VerticalCurvedList"/>
    <dgm:cxn modelId="{FAEC38BA-271A-4969-8BDF-46536C530E82}" type="presParOf" srcId="{8CD7CE58-48FB-4A19-A7FE-B0713B1EA017}" destId="{06D2D142-4AB8-420F-B0EC-580D864015CA}" srcOrd="0" destOrd="0" presId="urn:microsoft.com/office/officeart/2008/layout/VerticalCurvedList"/>
    <dgm:cxn modelId="{4657EAAA-A401-46F1-8DEC-F564FF639235}" type="presParOf" srcId="{343C43A7-B564-4E5A-9741-4290592A6C39}" destId="{AB1E28DA-8DE3-4ADF-A506-E587581E9EA3}" srcOrd="3" destOrd="0" presId="urn:microsoft.com/office/officeart/2008/layout/VerticalCurvedList"/>
    <dgm:cxn modelId="{B29116E2-ABDA-4C5E-A9F8-719F63E2FE51}" type="presParOf" srcId="{343C43A7-B564-4E5A-9741-4290592A6C39}" destId="{81EE4E0A-A82D-4EA5-AC8D-8C139744B7C2}" srcOrd="4" destOrd="0" presId="urn:microsoft.com/office/officeart/2008/layout/VerticalCurvedList"/>
    <dgm:cxn modelId="{852FF3FE-4F76-4039-AAB0-52201906AE24}" type="presParOf" srcId="{81EE4E0A-A82D-4EA5-AC8D-8C139744B7C2}" destId="{4770A64E-93EE-4AC6-B29F-24CD930A5630}" srcOrd="0" destOrd="0" presId="urn:microsoft.com/office/officeart/2008/layout/VerticalCurvedList"/>
    <dgm:cxn modelId="{946372E3-A383-47C3-BDDF-653239827BEA}" type="presParOf" srcId="{343C43A7-B564-4E5A-9741-4290592A6C39}" destId="{0FF21AD6-1464-474A-AF9B-AD01CF780A54}" srcOrd="5" destOrd="0" presId="urn:microsoft.com/office/officeart/2008/layout/VerticalCurvedList"/>
    <dgm:cxn modelId="{E5E28467-6E94-467D-BF77-DDC198D29F8B}" type="presParOf" srcId="{343C43A7-B564-4E5A-9741-4290592A6C39}" destId="{FE03E3FF-598D-4AEC-A36A-5A3977E2F997}" srcOrd="6" destOrd="0" presId="urn:microsoft.com/office/officeart/2008/layout/VerticalCurvedList"/>
    <dgm:cxn modelId="{3F27170C-30E7-44BD-9937-99BA794D4C56}" type="presParOf" srcId="{FE03E3FF-598D-4AEC-A36A-5A3977E2F997}" destId="{5C2D1365-ABD8-4C4B-AE78-892606093B5E}" srcOrd="0" destOrd="0" presId="urn:microsoft.com/office/officeart/2008/layout/VerticalCurvedList"/>
    <dgm:cxn modelId="{66B4F1FB-824C-4EE0-B909-A455EBA53508}" type="presParOf" srcId="{343C43A7-B564-4E5A-9741-4290592A6C39}" destId="{895DA47D-E4B5-434B-BF86-571E0B3E1845}" srcOrd="7" destOrd="0" presId="urn:microsoft.com/office/officeart/2008/layout/VerticalCurvedList"/>
    <dgm:cxn modelId="{A84A1233-FEFD-44CD-B071-4122680D0933}" type="presParOf" srcId="{343C43A7-B564-4E5A-9741-4290592A6C39}" destId="{5DAFF636-052A-477A-A9B0-7F516AF6E3BB}" srcOrd="8" destOrd="0" presId="urn:microsoft.com/office/officeart/2008/layout/VerticalCurvedList"/>
    <dgm:cxn modelId="{F4CACF4B-B6EE-43A8-957B-1818B10CA069}" type="presParOf" srcId="{5DAFF636-052A-477A-A9B0-7F516AF6E3BB}" destId="{A5285ED4-6ED4-41A6-8194-A7ED7AF99F51}" srcOrd="0" destOrd="0" presId="urn:microsoft.com/office/officeart/2008/layout/VerticalCurvedList"/>
    <dgm:cxn modelId="{5BB5E12F-6F0A-48F8-82DB-BB171018F7D9}" type="presParOf" srcId="{343C43A7-B564-4E5A-9741-4290592A6C39}" destId="{4F19878A-2AD6-45AD-AFEB-7D8E7E803B24}" srcOrd="9" destOrd="0" presId="urn:microsoft.com/office/officeart/2008/layout/VerticalCurvedList"/>
    <dgm:cxn modelId="{643E2EDE-5F75-4616-8464-CD4D8D03086C}" type="presParOf" srcId="{343C43A7-B564-4E5A-9741-4290592A6C39}" destId="{377E32F4-9E1C-4BE9-99DA-BAF850AA5173}" srcOrd="10" destOrd="0" presId="urn:microsoft.com/office/officeart/2008/layout/VerticalCurvedList"/>
    <dgm:cxn modelId="{E8518270-C7EA-4F03-B3DF-0A3D67CBB4C7}" type="presParOf" srcId="{377E32F4-9E1C-4BE9-99DA-BAF850AA5173}" destId="{6A9944C9-1402-47E5-904E-A7AE49656A51}" srcOrd="0" destOrd="0" presId="urn:microsoft.com/office/officeart/2008/layout/VerticalCurvedList"/>
    <dgm:cxn modelId="{E1FCBFDD-C27D-40EB-AD3C-8B16A6331603}" type="presParOf" srcId="{343C43A7-B564-4E5A-9741-4290592A6C39}" destId="{093F5DDC-F730-4BC1-8703-EF658F392957}" srcOrd="11" destOrd="0" presId="urn:microsoft.com/office/officeart/2008/layout/VerticalCurvedList"/>
    <dgm:cxn modelId="{D7E0266F-C597-4B71-87D1-EC732D29C061}" type="presParOf" srcId="{343C43A7-B564-4E5A-9741-4290592A6C39}" destId="{A1203DC5-34CB-4FCB-A134-40FC0F4CE9C3}" srcOrd="12" destOrd="0" presId="urn:microsoft.com/office/officeart/2008/layout/VerticalCurvedList"/>
    <dgm:cxn modelId="{9139EAED-7745-46A9-8321-BCB74B8974DE}" type="presParOf" srcId="{A1203DC5-34CB-4FCB-A134-40FC0F4CE9C3}" destId="{8E19979E-EAA7-4BDE-AE36-EE4AB60C7E9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vList3#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AAC9AED-EB95-4F16-8BB1-BFDE1E920854}">
      <dgm:prSet phldrT="[Текст]" custT="1"/>
      <dgm:spPr/>
      <dgm:t>
        <a:bodyPr/>
        <a:lstStyle/>
        <a:p>
          <a:pPr algn="just"/>
          <a:r>
            <a:rPr lang="ru-RU" sz="1800" b="1" i="1">
              <a:latin typeface="Times New Roman" pitchFamily="18" charset="0"/>
              <a:cs typeface="Times New Roman" pitchFamily="18" charset="0"/>
            </a:rPr>
            <a:t>Родители практически не покупают современным детям народные игрушки</a:t>
          </a:r>
          <a:endParaRPr lang="ru-RU" sz="1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EB39DA3-00AB-448E-9638-522B75494415}" type="parTrans" cxnId="{1AFEDEAA-18FE-4236-86FA-9E0137B69C73}">
      <dgm:prSet/>
      <dgm:spPr/>
      <dgm:t>
        <a:bodyPr/>
        <a:lstStyle/>
        <a:p>
          <a:endParaRPr lang="ru-RU"/>
        </a:p>
      </dgm:t>
    </dgm:pt>
    <dgm:pt modelId="{BDE99AAD-8CE7-484A-838B-7FF89D8C6673}" type="sibTrans" cxnId="{1AFEDEAA-18FE-4236-86FA-9E0137B69C73}">
      <dgm:prSet/>
      <dgm:spPr/>
      <dgm:t>
        <a:bodyPr/>
        <a:lstStyle/>
        <a:p>
          <a:endParaRPr lang="ru-RU"/>
        </a:p>
      </dgm:t>
    </dgm:pt>
    <dgm:pt modelId="{AE40E764-AEC6-4233-9B7E-77FFF2FA0D1D}">
      <dgm:prSet phldrT="[Текст]" custT="1"/>
      <dgm:spPr/>
      <dgm:t>
        <a:bodyPr/>
        <a:lstStyle/>
        <a:p>
          <a:pPr algn="just"/>
          <a:r>
            <a:rPr lang="ru-RU" sz="1800" b="1" i="1" dirty="0">
              <a:latin typeface="Times New Roman" pitchFamily="18" charset="0"/>
              <a:cs typeface="Times New Roman" pitchFamily="18" charset="0"/>
            </a:rPr>
            <a:t>У детей слабо развит познавательный интерес к народной игрушке, к её истории</a:t>
          </a:r>
        </a:p>
      </dgm:t>
    </dgm:pt>
    <dgm:pt modelId="{F189122E-9CAE-4D16-AE11-D9950B97F005}" type="sibTrans" cxnId="{6A6CB7FA-D2EC-439D-8375-5F09B81656F4}">
      <dgm:prSet/>
      <dgm:spPr/>
      <dgm:t>
        <a:bodyPr/>
        <a:lstStyle/>
        <a:p>
          <a:endParaRPr lang="ru-RU"/>
        </a:p>
      </dgm:t>
    </dgm:pt>
    <dgm:pt modelId="{E676F59F-A041-400B-9525-865D5EB0FB30}" type="parTrans" cxnId="{6A6CB7FA-D2EC-439D-8375-5F09B81656F4}">
      <dgm:prSet/>
      <dgm:spPr/>
      <dgm:t>
        <a:bodyPr/>
        <a:lstStyle/>
        <a:p>
          <a:endParaRPr lang="ru-RU"/>
        </a:p>
      </dgm:t>
    </dgm:pt>
    <dgm:pt modelId="{3B80DC52-81E1-4867-BB42-D116ECC510E6}">
      <dgm:prSet phldrT="[Текст]" custT="1"/>
      <dgm:spPr/>
      <dgm:t>
        <a:bodyPr/>
        <a:lstStyle/>
        <a:p>
          <a:pPr algn="just"/>
          <a:r>
            <a:rPr lang="ru-RU" sz="1800" b="1" i="1">
              <a:latin typeface="Times New Roman" pitchFamily="18" charset="0"/>
              <a:cs typeface="Times New Roman" pitchFamily="18" charset="0"/>
            </a:rPr>
            <a:t>Игрушки потеряли прежнее магическое значение, забылся их символический смысл </a:t>
          </a:r>
          <a:endParaRPr lang="ru-RU" sz="18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50A15D-C78A-4FE8-96DD-53CBB9DD6D0C}" type="parTrans" cxnId="{A4075E58-EDFB-40AF-94D0-BA12B4E225DF}">
      <dgm:prSet/>
      <dgm:spPr/>
      <dgm:t>
        <a:bodyPr/>
        <a:lstStyle/>
        <a:p>
          <a:endParaRPr lang="ru-RU"/>
        </a:p>
      </dgm:t>
    </dgm:pt>
    <dgm:pt modelId="{8E7A6202-6510-4713-A83C-0D8AD7836023}" type="sibTrans" cxnId="{A4075E58-EDFB-40AF-94D0-BA12B4E225DF}">
      <dgm:prSet/>
      <dgm:spPr/>
      <dgm:t>
        <a:bodyPr/>
        <a:lstStyle/>
        <a:p>
          <a:endParaRPr lang="ru-RU"/>
        </a:p>
      </dgm:t>
    </dgm:pt>
    <dgm:pt modelId="{E887A2E8-C57E-48C0-94EE-F00E8CF2C49B}">
      <dgm:prSet phldrT="[Текст]" custT="1"/>
      <dgm:spPr/>
      <dgm:t>
        <a:bodyPr/>
        <a:lstStyle/>
        <a:p>
          <a:pPr algn="just"/>
          <a:r>
            <a:rPr lang="ru-RU" sz="1800" b="1" i="1" dirty="0">
              <a:latin typeface="Times New Roman" pitchFamily="18" charset="0"/>
              <a:cs typeface="Times New Roman" pitchFamily="18" charset="0"/>
            </a:rPr>
            <a:t>Прилавки магазинов переполнены разнообразием игрушек иностранного производства, а информационные системы активно их рекламируют</a:t>
          </a:r>
        </a:p>
      </dgm:t>
    </dgm:pt>
    <dgm:pt modelId="{1C85C1DE-D8A2-4926-9817-60266DA89534}" type="parTrans" cxnId="{BC96FDAA-A4A3-4069-B294-C0C93BB76E8F}">
      <dgm:prSet/>
      <dgm:spPr/>
      <dgm:t>
        <a:bodyPr/>
        <a:lstStyle/>
        <a:p>
          <a:endParaRPr lang="ru-RU"/>
        </a:p>
      </dgm:t>
    </dgm:pt>
    <dgm:pt modelId="{6C4E42B4-F660-4FB1-8063-DE0290D84D5F}" type="sibTrans" cxnId="{BC96FDAA-A4A3-4069-B294-C0C93BB76E8F}">
      <dgm:prSet/>
      <dgm:spPr/>
      <dgm:t>
        <a:bodyPr/>
        <a:lstStyle/>
        <a:p>
          <a:endParaRPr lang="ru-RU"/>
        </a:p>
      </dgm:t>
    </dgm:pt>
    <dgm:pt modelId="{B2AFCBF5-FDA5-4912-B4BD-09B1752A8AF3}" type="pres">
      <dgm:prSet presAssocID="{C8D65901-EFC0-43B6-9970-52AB145F7C3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A04DBC-DD52-480B-A693-021EF968D7D2}" type="pres">
      <dgm:prSet presAssocID="{AE40E764-AEC6-4233-9B7E-77FFF2FA0D1D}" presName="composite" presStyleCnt="0"/>
      <dgm:spPr/>
    </dgm:pt>
    <dgm:pt modelId="{074BCF5A-64A5-4C36-94C5-72C3AF367006}" type="pres">
      <dgm:prSet presAssocID="{AE40E764-AEC6-4233-9B7E-77FFF2FA0D1D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000" b="-13000"/>
          </a:stretch>
        </a:blipFill>
      </dgm:spPr>
    </dgm:pt>
    <dgm:pt modelId="{0BC5F763-A388-4EF5-A40A-E4FD71310F71}" type="pres">
      <dgm:prSet presAssocID="{AE40E764-AEC6-4233-9B7E-77FFF2FA0D1D}" presName="txShp" presStyleLbl="node1" presStyleIdx="0" presStyleCnt="4" custLinFactNeighborX="158" custLinFactNeighborY="-20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A37C7-D40A-4E71-8A18-A69B59457D6E}" type="pres">
      <dgm:prSet presAssocID="{F189122E-9CAE-4D16-AE11-D9950B97F005}" presName="spacing" presStyleCnt="0"/>
      <dgm:spPr/>
    </dgm:pt>
    <dgm:pt modelId="{89308F7E-4BB9-4E49-8EF2-2AF27072203F}" type="pres">
      <dgm:prSet presAssocID="{E887A2E8-C57E-48C0-94EE-F00E8CF2C49B}" presName="composite" presStyleCnt="0"/>
      <dgm:spPr/>
    </dgm:pt>
    <dgm:pt modelId="{2B3E8ABB-4359-4712-881C-138E48B9E32C}" type="pres">
      <dgm:prSet presAssocID="{E887A2E8-C57E-48C0-94EE-F00E8CF2C49B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</dgm:spPr>
    </dgm:pt>
    <dgm:pt modelId="{D6953946-93DA-4ED0-822B-839348A95F2C}" type="pres">
      <dgm:prSet presAssocID="{E887A2E8-C57E-48C0-94EE-F00E8CF2C49B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93A39-3B27-41BD-88B2-156D0CAD33DA}" type="pres">
      <dgm:prSet presAssocID="{6C4E42B4-F660-4FB1-8063-DE0290D84D5F}" presName="spacing" presStyleCnt="0"/>
      <dgm:spPr/>
    </dgm:pt>
    <dgm:pt modelId="{1FCB2734-507C-49AC-BB1C-7951FB0FFA5B}" type="pres">
      <dgm:prSet presAssocID="{CAAC9AED-EB95-4F16-8BB1-BFDE1E920854}" presName="composite" presStyleCnt="0"/>
      <dgm:spPr/>
    </dgm:pt>
    <dgm:pt modelId="{0AF071C1-651A-4ABE-8658-1EC44EAEC2C9}" type="pres">
      <dgm:prSet presAssocID="{CAAC9AED-EB95-4F16-8BB1-BFDE1E920854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1032BF0B-FDBE-4B45-BE0E-DC79FDDA80F7}" type="pres">
      <dgm:prSet presAssocID="{CAAC9AED-EB95-4F16-8BB1-BFDE1E920854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0066A7-4671-4F54-8A86-58EC0C6BC6A9}" type="pres">
      <dgm:prSet presAssocID="{BDE99AAD-8CE7-484A-838B-7FF89D8C6673}" presName="spacing" presStyleCnt="0"/>
      <dgm:spPr/>
    </dgm:pt>
    <dgm:pt modelId="{5E2FF717-681D-4321-8640-944B1F4E04EB}" type="pres">
      <dgm:prSet presAssocID="{3B80DC52-81E1-4867-BB42-D116ECC510E6}" presName="composite" presStyleCnt="0"/>
      <dgm:spPr/>
    </dgm:pt>
    <dgm:pt modelId="{0AE9ACD1-9B52-44B0-AA99-432E96F4E595}" type="pres">
      <dgm:prSet presAssocID="{3B80DC52-81E1-4867-BB42-D116ECC510E6}" presName="imgShp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</dgm:spPr>
    </dgm:pt>
    <dgm:pt modelId="{743C129F-B2E0-4D88-BA31-88936DBCC3CF}" type="pres">
      <dgm:prSet presAssocID="{3B80DC52-81E1-4867-BB42-D116ECC510E6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8B9B7-BF4A-4B34-9AB7-2F884E7C3579}" type="presOf" srcId="{AE40E764-AEC6-4233-9B7E-77FFF2FA0D1D}" destId="{0BC5F763-A388-4EF5-A40A-E4FD71310F71}" srcOrd="0" destOrd="0" presId="urn:microsoft.com/office/officeart/2005/8/layout/vList3#1"/>
    <dgm:cxn modelId="{89759996-542A-4CA7-B68C-5573A9525591}" type="presOf" srcId="{CAAC9AED-EB95-4F16-8BB1-BFDE1E920854}" destId="{1032BF0B-FDBE-4B45-BE0E-DC79FDDA80F7}" srcOrd="0" destOrd="0" presId="urn:microsoft.com/office/officeart/2005/8/layout/vList3#1"/>
    <dgm:cxn modelId="{B2D82A1A-7EAF-4C13-886F-F257A0927F49}" type="presOf" srcId="{3B80DC52-81E1-4867-BB42-D116ECC510E6}" destId="{743C129F-B2E0-4D88-BA31-88936DBCC3CF}" srcOrd="0" destOrd="0" presId="urn:microsoft.com/office/officeart/2005/8/layout/vList3#1"/>
    <dgm:cxn modelId="{B4B97B09-7867-493E-B05B-BA6A73059581}" type="presOf" srcId="{E887A2E8-C57E-48C0-94EE-F00E8CF2C49B}" destId="{D6953946-93DA-4ED0-822B-839348A95F2C}" srcOrd="0" destOrd="0" presId="urn:microsoft.com/office/officeart/2005/8/layout/vList3#1"/>
    <dgm:cxn modelId="{1AFEDEAA-18FE-4236-86FA-9E0137B69C73}" srcId="{C8D65901-EFC0-43B6-9970-52AB145F7C31}" destId="{CAAC9AED-EB95-4F16-8BB1-BFDE1E920854}" srcOrd="2" destOrd="0" parTransId="{7EB39DA3-00AB-448E-9638-522B75494415}" sibTransId="{BDE99AAD-8CE7-484A-838B-7FF89D8C6673}"/>
    <dgm:cxn modelId="{65F1CB43-8AE5-4ACD-996B-0CE17DE3ED1F}" type="presOf" srcId="{C8D65901-EFC0-43B6-9970-52AB145F7C31}" destId="{B2AFCBF5-FDA5-4912-B4BD-09B1752A8AF3}" srcOrd="0" destOrd="0" presId="urn:microsoft.com/office/officeart/2005/8/layout/vList3#1"/>
    <dgm:cxn modelId="{A4075E58-EDFB-40AF-94D0-BA12B4E225DF}" srcId="{C8D65901-EFC0-43B6-9970-52AB145F7C31}" destId="{3B80DC52-81E1-4867-BB42-D116ECC510E6}" srcOrd="3" destOrd="0" parTransId="{2750A15D-C78A-4FE8-96DD-53CBB9DD6D0C}" sibTransId="{8E7A6202-6510-4713-A83C-0D8AD7836023}"/>
    <dgm:cxn modelId="{6A6CB7FA-D2EC-439D-8375-5F09B81656F4}" srcId="{C8D65901-EFC0-43B6-9970-52AB145F7C31}" destId="{AE40E764-AEC6-4233-9B7E-77FFF2FA0D1D}" srcOrd="0" destOrd="0" parTransId="{E676F59F-A041-400B-9525-865D5EB0FB30}" sibTransId="{F189122E-9CAE-4D16-AE11-D9950B97F005}"/>
    <dgm:cxn modelId="{BC96FDAA-A4A3-4069-B294-C0C93BB76E8F}" srcId="{C8D65901-EFC0-43B6-9970-52AB145F7C31}" destId="{E887A2E8-C57E-48C0-94EE-F00E8CF2C49B}" srcOrd="1" destOrd="0" parTransId="{1C85C1DE-D8A2-4926-9817-60266DA89534}" sibTransId="{6C4E42B4-F660-4FB1-8063-DE0290D84D5F}"/>
    <dgm:cxn modelId="{EEA50EC2-311D-4322-85A3-B18ED6E5BE59}" type="presParOf" srcId="{B2AFCBF5-FDA5-4912-B4BD-09B1752A8AF3}" destId="{71A04DBC-DD52-480B-A693-021EF968D7D2}" srcOrd="0" destOrd="0" presId="urn:microsoft.com/office/officeart/2005/8/layout/vList3#1"/>
    <dgm:cxn modelId="{CBCF92DC-CDC0-4637-B996-F78895CFD8E1}" type="presParOf" srcId="{71A04DBC-DD52-480B-A693-021EF968D7D2}" destId="{074BCF5A-64A5-4C36-94C5-72C3AF367006}" srcOrd="0" destOrd="0" presId="urn:microsoft.com/office/officeart/2005/8/layout/vList3#1"/>
    <dgm:cxn modelId="{419BD463-4855-4A68-817B-93F124FBD0A1}" type="presParOf" srcId="{71A04DBC-DD52-480B-A693-021EF968D7D2}" destId="{0BC5F763-A388-4EF5-A40A-E4FD71310F71}" srcOrd="1" destOrd="0" presId="urn:microsoft.com/office/officeart/2005/8/layout/vList3#1"/>
    <dgm:cxn modelId="{3007F8B8-7844-466C-AF3A-58B40EDD5F48}" type="presParOf" srcId="{B2AFCBF5-FDA5-4912-B4BD-09B1752A8AF3}" destId="{1FCA37C7-D40A-4E71-8A18-A69B59457D6E}" srcOrd="1" destOrd="0" presId="urn:microsoft.com/office/officeart/2005/8/layout/vList3#1"/>
    <dgm:cxn modelId="{6BEDD54D-96C4-4D25-A649-249410C2B358}" type="presParOf" srcId="{B2AFCBF5-FDA5-4912-B4BD-09B1752A8AF3}" destId="{89308F7E-4BB9-4E49-8EF2-2AF27072203F}" srcOrd="2" destOrd="0" presId="urn:microsoft.com/office/officeart/2005/8/layout/vList3#1"/>
    <dgm:cxn modelId="{A86973A5-8060-4B43-AB42-BD8B3B85BEC2}" type="presParOf" srcId="{89308F7E-4BB9-4E49-8EF2-2AF27072203F}" destId="{2B3E8ABB-4359-4712-881C-138E48B9E32C}" srcOrd="0" destOrd="0" presId="urn:microsoft.com/office/officeart/2005/8/layout/vList3#1"/>
    <dgm:cxn modelId="{DBC094FF-C3CB-4A49-8C5B-D06B0EB13434}" type="presParOf" srcId="{89308F7E-4BB9-4E49-8EF2-2AF27072203F}" destId="{D6953946-93DA-4ED0-822B-839348A95F2C}" srcOrd="1" destOrd="0" presId="urn:microsoft.com/office/officeart/2005/8/layout/vList3#1"/>
    <dgm:cxn modelId="{C1DFB5D6-7C0E-4856-B406-868868B7D5D1}" type="presParOf" srcId="{B2AFCBF5-FDA5-4912-B4BD-09B1752A8AF3}" destId="{79493A39-3B27-41BD-88B2-156D0CAD33DA}" srcOrd="3" destOrd="0" presId="urn:microsoft.com/office/officeart/2005/8/layout/vList3#1"/>
    <dgm:cxn modelId="{D32D7DE6-CBBA-4AD7-884E-200F8C8973AF}" type="presParOf" srcId="{B2AFCBF5-FDA5-4912-B4BD-09B1752A8AF3}" destId="{1FCB2734-507C-49AC-BB1C-7951FB0FFA5B}" srcOrd="4" destOrd="0" presId="urn:microsoft.com/office/officeart/2005/8/layout/vList3#1"/>
    <dgm:cxn modelId="{92E1AEB9-9A79-47E6-9FC2-F22B9B229D37}" type="presParOf" srcId="{1FCB2734-507C-49AC-BB1C-7951FB0FFA5B}" destId="{0AF071C1-651A-4ABE-8658-1EC44EAEC2C9}" srcOrd="0" destOrd="0" presId="urn:microsoft.com/office/officeart/2005/8/layout/vList3#1"/>
    <dgm:cxn modelId="{087A3142-188D-41C0-9879-0403BA77B9FC}" type="presParOf" srcId="{1FCB2734-507C-49AC-BB1C-7951FB0FFA5B}" destId="{1032BF0B-FDBE-4B45-BE0E-DC79FDDA80F7}" srcOrd="1" destOrd="0" presId="urn:microsoft.com/office/officeart/2005/8/layout/vList3#1"/>
    <dgm:cxn modelId="{8041F014-E192-463E-A7DD-E8D92279F2DE}" type="presParOf" srcId="{B2AFCBF5-FDA5-4912-B4BD-09B1752A8AF3}" destId="{EE0066A7-4671-4F54-8A86-58EC0C6BC6A9}" srcOrd="5" destOrd="0" presId="urn:microsoft.com/office/officeart/2005/8/layout/vList3#1"/>
    <dgm:cxn modelId="{7075A02D-F0C2-4510-BA66-7EC50DCC5916}" type="presParOf" srcId="{B2AFCBF5-FDA5-4912-B4BD-09B1752A8AF3}" destId="{5E2FF717-681D-4321-8640-944B1F4E04EB}" srcOrd="6" destOrd="0" presId="urn:microsoft.com/office/officeart/2005/8/layout/vList3#1"/>
    <dgm:cxn modelId="{1E1DE55F-4473-486A-99C5-1F7ED83CA22D}" type="presParOf" srcId="{5E2FF717-681D-4321-8640-944B1F4E04EB}" destId="{0AE9ACD1-9B52-44B0-AA99-432E96F4E595}" srcOrd="0" destOrd="0" presId="urn:microsoft.com/office/officeart/2005/8/layout/vList3#1"/>
    <dgm:cxn modelId="{A0574633-DA89-422B-BF9B-7A3C816B38E3}" type="presParOf" srcId="{5E2FF717-681D-4321-8640-944B1F4E04EB}" destId="{743C129F-B2E0-4D88-BA31-88936DBCC3C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arrow4" loCatId="process" qsTypeId="urn:microsoft.com/office/officeart/2005/8/quickstyle/simple3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AE40E764-AEC6-4233-9B7E-77FFF2FA0D1D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dirty="0">
              <a:latin typeface="Monotype Corsiva" pitchFamily="66" charset="0"/>
              <a:cs typeface="Times New Roman" pitchFamily="18" charset="0"/>
            </a:rPr>
            <a:t>Для того, чтобы восстановить связь времен, вернуть утерянные ценности необходимо обратиться к нашим истокам , а в этом помогает - народное творчество: колыбельные песни, сказки, народные игры, праздники, частушки и декоративно-прикладное искусство- все это близко и интересно детям</a:t>
          </a:r>
        </a:p>
      </dgm:t>
    </dgm:pt>
    <dgm:pt modelId="{F189122E-9CAE-4D16-AE11-D9950B97F005}" type="sibTrans" cxnId="{6A6CB7FA-D2EC-439D-8375-5F09B81656F4}">
      <dgm:prSet/>
      <dgm:spPr/>
      <dgm:t>
        <a:bodyPr/>
        <a:lstStyle/>
        <a:p>
          <a:endParaRPr lang="ru-RU"/>
        </a:p>
      </dgm:t>
    </dgm:pt>
    <dgm:pt modelId="{E676F59F-A041-400B-9525-865D5EB0FB30}" type="parTrans" cxnId="{6A6CB7FA-D2EC-439D-8375-5F09B81656F4}">
      <dgm:prSet/>
      <dgm:spPr/>
      <dgm:t>
        <a:bodyPr/>
        <a:lstStyle/>
        <a:p>
          <a:endParaRPr lang="ru-RU"/>
        </a:p>
      </dgm:t>
    </dgm:pt>
    <dgm:pt modelId="{16061456-969C-42BD-88B8-323ED6F18BFC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ru-RU" sz="2000" dirty="0">
              <a:latin typeface="Monotype Corsiva" pitchFamily="66" charset="0"/>
              <a:cs typeface="Times New Roman" pitchFamily="18" charset="0"/>
            </a:rPr>
            <a:t>Проект способствует приобщению детей к истокам русской народной культуры, помогает напитать восприимчивую душу ребенка возвышенными человеческими ценностями, зародить интерес и уважение к истории России </a:t>
          </a:r>
        </a:p>
      </dgm:t>
    </dgm:pt>
    <dgm:pt modelId="{591321D4-6CBA-4BE4-9AD3-5B0D7ADBEC03}" type="parTrans" cxnId="{7CEC0E4A-12A5-42D6-BF63-13181DF89AD4}">
      <dgm:prSet/>
      <dgm:spPr/>
      <dgm:t>
        <a:bodyPr/>
        <a:lstStyle/>
        <a:p>
          <a:endParaRPr lang="ru-RU"/>
        </a:p>
      </dgm:t>
    </dgm:pt>
    <dgm:pt modelId="{12C86194-4B01-45FC-9A26-B44ED7A2A609}" type="sibTrans" cxnId="{7CEC0E4A-12A5-42D6-BF63-13181DF89AD4}">
      <dgm:prSet/>
      <dgm:spPr/>
      <dgm:t>
        <a:bodyPr/>
        <a:lstStyle/>
        <a:p>
          <a:endParaRPr lang="ru-RU"/>
        </a:p>
      </dgm:t>
    </dgm:pt>
    <dgm:pt modelId="{0F093163-162E-4B58-9091-BF8895F62D00}" type="pres">
      <dgm:prSet presAssocID="{C8D65901-EFC0-43B6-9970-52AB145F7C3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A32D61-FDC1-491E-B11E-5D12DC4F9AAB}" type="pres">
      <dgm:prSet presAssocID="{AE40E764-AEC6-4233-9B7E-77FFF2FA0D1D}" presName="upArrow" presStyleLbl="node1" presStyleIdx="0" presStyleCnt="2"/>
      <dgm:spPr/>
    </dgm:pt>
    <dgm:pt modelId="{84C9C970-5B2E-441E-83BC-5F7002FB2691}" type="pres">
      <dgm:prSet presAssocID="{AE40E764-AEC6-4233-9B7E-77FFF2FA0D1D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8403DE-28AF-42F6-BBA8-5AC5AFD3A735}" type="pres">
      <dgm:prSet presAssocID="{16061456-969C-42BD-88B8-323ED6F18BFC}" presName="downArrow" presStyleLbl="node1" presStyleIdx="1" presStyleCnt="2"/>
      <dgm:spPr/>
    </dgm:pt>
    <dgm:pt modelId="{06D1E190-60AE-4B17-8293-3DBEBA808860}" type="pres">
      <dgm:prSet presAssocID="{16061456-969C-42BD-88B8-323ED6F18BFC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07BEB5-6AFD-44F8-A21E-199F1F3A2BC8}" type="presOf" srcId="{AE40E764-AEC6-4233-9B7E-77FFF2FA0D1D}" destId="{84C9C970-5B2E-441E-83BC-5F7002FB2691}" srcOrd="0" destOrd="0" presId="urn:microsoft.com/office/officeart/2005/8/layout/arrow4"/>
    <dgm:cxn modelId="{6A6CB7FA-D2EC-439D-8375-5F09B81656F4}" srcId="{C8D65901-EFC0-43B6-9970-52AB145F7C31}" destId="{AE40E764-AEC6-4233-9B7E-77FFF2FA0D1D}" srcOrd="0" destOrd="0" parTransId="{E676F59F-A041-400B-9525-865D5EB0FB30}" sibTransId="{F189122E-9CAE-4D16-AE11-D9950B97F005}"/>
    <dgm:cxn modelId="{EC8D8C47-4CF5-4C78-9C04-E1F508EB0B0E}" type="presOf" srcId="{C8D65901-EFC0-43B6-9970-52AB145F7C31}" destId="{0F093163-162E-4B58-9091-BF8895F62D00}" srcOrd="0" destOrd="0" presId="urn:microsoft.com/office/officeart/2005/8/layout/arrow4"/>
    <dgm:cxn modelId="{7CEC0E4A-12A5-42D6-BF63-13181DF89AD4}" srcId="{C8D65901-EFC0-43B6-9970-52AB145F7C31}" destId="{16061456-969C-42BD-88B8-323ED6F18BFC}" srcOrd="1" destOrd="0" parTransId="{591321D4-6CBA-4BE4-9AD3-5B0D7ADBEC03}" sibTransId="{12C86194-4B01-45FC-9A26-B44ED7A2A609}"/>
    <dgm:cxn modelId="{0F217FFA-E27A-4D0B-A5DA-CEFA7EBDE74B}" type="presOf" srcId="{16061456-969C-42BD-88B8-323ED6F18BFC}" destId="{06D1E190-60AE-4B17-8293-3DBEBA808860}" srcOrd="0" destOrd="0" presId="urn:microsoft.com/office/officeart/2005/8/layout/arrow4"/>
    <dgm:cxn modelId="{F8FEA550-EC2A-4A3B-B998-D5DAEC897D49}" type="presParOf" srcId="{0F093163-162E-4B58-9091-BF8895F62D00}" destId="{E2A32D61-FDC1-491E-B11E-5D12DC4F9AAB}" srcOrd="0" destOrd="0" presId="urn:microsoft.com/office/officeart/2005/8/layout/arrow4"/>
    <dgm:cxn modelId="{ACFEA8B6-AD49-4EBD-A962-96B7D111EE55}" type="presParOf" srcId="{0F093163-162E-4B58-9091-BF8895F62D00}" destId="{84C9C970-5B2E-441E-83BC-5F7002FB2691}" srcOrd="1" destOrd="0" presId="urn:microsoft.com/office/officeart/2005/8/layout/arrow4"/>
    <dgm:cxn modelId="{408A5948-FC1D-4AD3-9839-5BA0FDE0B4CF}" type="presParOf" srcId="{0F093163-162E-4B58-9091-BF8895F62D00}" destId="{768403DE-28AF-42F6-BBA8-5AC5AFD3A735}" srcOrd="2" destOrd="0" presId="urn:microsoft.com/office/officeart/2005/8/layout/arrow4"/>
    <dgm:cxn modelId="{1A6A1058-A006-459A-A787-9A29DFA26D14}" type="presParOf" srcId="{0F093163-162E-4B58-9091-BF8895F62D00}" destId="{06D1E190-60AE-4B17-8293-3DBEBA808860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cycle2" loCatId="cycle" qsTypeId="urn:microsoft.com/office/officeart/2005/8/quickstyle/simple5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6BF26AB3-06D0-421A-84E2-D3C124CD2BD8}">
      <dgm:prSet custT="1"/>
      <dgm:spPr/>
      <dgm:t>
        <a:bodyPr/>
        <a:lstStyle/>
        <a:p>
          <a:pPr algn="ctr"/>
          <a:r>
            <a:rPr lang="ru-RU" sz="1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1-й этап: информационно - аналитический </a:t>
          </a:r>
        </a:p>
      </dgm:t>
    </dgm:pt>
    <dgm:pt modelId="{257A0AB3-CFD6-473D-9330-5F3B1C8EF756}" type="parTrans" cxnId="{D866496B-0ECC-47ED-A789-F9018F88D94B}">
      <dgm:prSet/>
      <dgm:spPr/>
      <dgm:t>
        <a:bodyPr/>
        <a:lstStyle/>
        <a:p>
          <a:pPr algn="ctr"/>
          <a:endParaRPr lang="ru-RU"/>
        </a:p>
      </dgm:t>
    </dgm:pt>
    <dgm:pt modelId="{045CAF01-759B-437E-8DDE-DA9F007DBC5B}" type="sibTrans" cxnId="{D866496B-0ECC-47ED-A789-F9018F88D94B}">
      <dgm:prSet/>
      <dgm:spPr>
        <a:gradFill rotWithShape="0">
          <a:gsLst>
            <a:gs pos="0">
              <a:schemeClr val="accent2">
                <a:hueOff val="0"/>
                <a:satOff val="0"/>
                <a:lumOff val="0"/>
                <a:satMod val="103000"/>
                <a:lumMod val="102000"/>
                <a:tint val="94000"/>
                <a:alpha val="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pPr algn="ctr"/>
          <a:endParaRPr lang="ru-RU"/>
        </a:p>
      </dgm:t>
    </dgm:pt>
    <dgm:pt modelId="{A1EB8AA9-ADBE-4FF7-86DD-5554BC7AD3E2}">
      <dgm:prSet custT="1"/>
      <dgm:spPr/>
      <dgm:t>
        <a:bodyPr/>
        <a:lstStyle/>
        <a:p>
          <a:pPr algn="ctr"/>
          <a:r>
            <a:rPr lang="ru-RU" sz="1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3-й этап: заключительный</a:t>
          </a:r>
        </a:p>
      </dgm:t>
    </dgm:pt>
    <dgm:pt modelId="{E1F6181D-B9CE-4D0D-93B5-906D89D4A0A2}" type="parTrans" cxnId="{27CB735E-3A07-4C34-BDC5-7B7BDB2E0084}">
      <dgm:prSet/>
      <dgm:spPr/>
      <dgm:t>
        <a:bodyPr/>
        <a:lstStyle/>
        <a:p>
          <a:pPr algn="ctr"/>
          <a:endParaRPr lang="ru-RU"/>
        </a:p>
      </dgm:t>
    </dgm:pt>
    <dgm:pt modelId="{F7221BB9-7602-4274-86AD-B98B922405E6}" type="sibTrans" cxnId="{27CB735E-3A07-4C34-BDC5-7B7BDB2E0084}">
      <dgm:prSet/>
      <dgm:spPr/>
      <dgm:t>
        <a:bodyPr/>
        <a:lstStyle/>
        <a:p>
          <a:pPr algn="ctr"/>
          <a:endParaRPr lang="ru-RU"/>
        </a:p>
      </dgm:t>
    </dgm:pt>
    <dgm:pt modelId="{635A210E-0724-4534-8513-C00E2369CF3E}">
      <dgm:prSet custT="1"/>
      <dgm:spPr/>
      <dgm:t>
        <a:bodyPr/>
        <a:lstStyle/>
        <a:p>
          <a:pPr algn="ctr"/>
          <a:r>
            <a: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2-й этап: основной</a:t>
          </a:r>
        </a:p>
      </dgm:t>
    </dgm:pt>
    <dgm:pt modelId="{FF339024-9256-4974-A87E-54854968AE6C}" type="parTrans" cxnId="{CAA90446-742D-496B-9433-82DCEEF65D5F}">
      <dgm:prSet/>
      <dgm:spPr/>
      <dgm:t>
        <a:bodyPr/>
        <a:lstStyle/>
        <a:p>
          <a:pPr algn="ctr"/>
          <a:endParaRPr lang="ru-RU"/>
        </a:p>
      </dgm:t>
    </dgm:pt>
    <dgm:pt modelId="{B8DE8CAC-00A5-4D94-BD7E-8B41EB926425}" type="sibTrans" cxnId="{CAA90446-742D-496B-9433-82DCEEF65D5F}">
      <dgm:prSet/>
      <dgm:spPr/>
      <dgm:t>
        <a:bodyPr/>
        <a:lstStyle/>
        <a:p>
          <a:pPr algn="ctr"/>
          <a:endParaRPr lang="ru-RU"/>
        </a:p>
      </dgm:t>
    </dgm:pt>
    <dgm:pt modelId="{E7434007-6674-4678-B0AC-F8F6878AEB89}" type="pres">
      <dgm:prSet presAssocID="{C8D65901-EFC0-43B6-9970-52AB145F7C3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6B823A-DCE3-4F6B-A9BE-93E0A417BD22}" type="pres">
      <dgm:prSet presAssocID="{6BF26AB3-06D0-421A-84E2-D3C124CD2BD8}" presName="node" presStyleLbl="node1" presStyleIdx="0" presStyleCnt="3" custScaleX="177171" custScaleY="1114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879EF3-3421-4BBD-8B88-91D45E6FF7BD}" type="pres">
      <dgm:prSet presAssocID="{045CAF01-759B-437E-8DDE-DA9F007DBC5B}" presName="sibTrans" presStyleLbl="sibTrans2D1" presStyleIdx="0" presStyleCnt="3" custLinFactX="100000" custLinFactY="13771" custLinFactNeighborX="106765" custLinFactNeighborY="100000"/>
      <dgm:spPr/>
      <dgm:t>
        <a:bodyPr/>
        <a:lstStyle/>
        <a:p>
          <a:endParaRPr lang="ru-RU"/>
        </a:p>
      </dgm:t>
    </dgm:pt>
    <dgm:pt modelId="{44B76C2C-AEF8-4835-B1BA-AE5B12F1120B}" type="pres">
      <dgm:prSet presAssocID="{045CAF01-759B-437E-8DDE-DA9F007DBC5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DAD2FB15-A1E8-4D4E-AA8E-45A298262196}" type="pres">
      <dgm:prSet presAssocID="{A1EB8AA9-ADBE-4FF7-86DD-5554BC7AD3E2}" presName="node" presStyleLbl="node1" presStyleIdx="1" presStyleCnt="3" custScaleX="142813" custScaleY="88971" custRadScaleRad="118260" custRadScaleInc="-18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6F873F-0135-4C3D-8FA5-6AE9671406F5}" type="pres">
      <dgm:prSet presAssocID="{F7221BB9-7602-4274-86AD-B98B922405E6}" presName="sibTrans" presStyleLbl="sibTrans2D1" presStyleIdx="1" presStyleCnt="3" custAng="10743564"/>
      <dgm:spPr/>
      <dgm:t>
        <a:bodyPr/>
        <a:lstStyle/>
        <a:p>
          <a:endParaRPr lang="ru-RU"/>
        </a:p>
      </dgm:t>
    </dgm:pt>
    <dgm:pt modelId="{B2463240-B2BF-4906-876B-E30F5974CF85}" type="pres">
      <dgm:prSet presAssocID="{F7221BB9-7602-4274-86AD-B98B922405E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50A8F53-0B56-404C-8211-CAE958C51E19}" type="pres">
      <dgm:prSet presAssocID="{635A210E-0724-4534-8513-C00E2369CF3E}" presName="node" presStyleLbl="node1" presStyleIdx="2" presStyleCnt="3" custScaleX="154011" custScaleY="84807" custRadScaleRad="120761" custRadScaleInc="175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9369D-5D09-445E-8D98-745F2DD2F68A}" type="pres">
      <dgm:prSet presAssocID="{B8DE8CAC-00A5-4D94-BD7E-8B41EB926425}" presName="sibTrans" presStyleLbl="sibTrans2D1" presStyleIdx="2" presStyleCnt="3" custAng="9885363"/>
      <dgm:spPr/>
      <dgm:t>
        <a:bodyPr/>
        <a:lstStyle/>
        <a:p>
          <a:endParaRPr lang="ru-RU"/>
        </a:p>
      </dgm:t>
    </dgm:pt>
    <dgm:pt modelId="{B10DBEDC-424D-4041-8D00-B48F1E184B25}" type="pres">
      <dgm:prSet presAssocID="{B8DE8CAC-00A5-4D94-BD7E-8B41EB926425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A2CBF75-B0C4-449A-A0AD-93FB2F35D7B6}" type="presOf" srcId="{045CAF01-759B-437E-8DDE-DA9F007DBC5B}" destId="{FB879EF3-3421-4BBD-8B88-91D45E6FF7BD}" srcOrd="0" destOrd="0" presId="urn:microsoft.com/office/officeart/2005/8/layout/cycle2"/>
    <dgm:cxn modelId="{FD51889D-7C2C-448F-B29D-B50DB477F83B}" type="presOf" srcId="{B8DE8CAC-00A5-4D94-BD7E-8B41EB926425}" destId="{A2E9369D-5D09-445E-8D98-745F2DD2F68A}" srcOrd="0" destOrd="0" presId="urn:microsoft.com/office/officeart/2005/8/layout/cycle2"/>
    <dgm:cxn modelId="{27CB735E-3A07-4C34-BDC5-7B7BDB2E0084}" srcId="{C8D65901-EFC0-43B6-9970-52AB145F7C31}" destId="{A1EB8AA9-ADBE-4FF7-86DD-5554BC7AD3E2}" srcOrd="1" destOrd="0" parTransId="{E1F6181D-B9CE-4D0D-93B5-906D89D4A0A2}" sibTransId="{F7221BB9-7602-4274-86AD-B98B922405E6}"/>
    <dgm:cxn modelId="{B5DD8252-830D-453B-B507-C42930132563}" type="presOf" srcId="{045CAF01-759B-437E-8DDE-DA9F007DBC5B}" destId="{44B76C2C-AEF8-4835-B1BA-AE5B12F1120B}" srcOrd="1" destOrd="0" presId="urn:microsoft.com/office/officeart/2005/8/layout/cycle2"/>
    <dgm:cxn modelId="{63A4DBF3-61A1-4444-BEAF-96A4061112AB}" type="presOf" srcId="{C8D65901-EFC0-43B6-9970-52AB145F7C31}" destId="{E7434007-6674-4678-B0AC-F8F6878AEB89}" srcOrd="0" destOrd="0" presId="urn:microsoft.com/office/officeart/2005/8/layout/cycle2"/>
    <dgm:cxn modelId="{D866496B-0ECC-47ED-A789-F9018F88D94B}" srcId="{C8D65901-EFC0-43B6-9970-52AB145F7C31}" destId="{6BF26AB3-06D0-421A-84E2-D3C124CD2BD8}" srcOrd="0" destOrd="0" parTransId="{257A0AB3-CFD6-473D-9330-5F3B1C8EF756}" sibTransId="{045CAF01-759B-437E-8DDE-DA9F007DBC5B}"/>
    <dgm:cxn modelId="{7BC8EEFD-5F3D-42A2-A79D-111666141E91}" type="presOf" srcId="{6BF26AB3-06D0-421A-84E2-D3C124CD2BD8}" destId="{8F6B823A-DCE3-4F6B-A9BE-93E0A417BD22}" srcOrd="0" destOrd="0" presId="urn:microsoft.com/office/officeart/2005/8/layout/cycle2"/>
    <dgm:cxn modelId="{F34721EE-5A68-43F7-919F-6987BF7DB17E}" type="presOf" srcId="{F7221BB9-7602-4274-86AD-B98B922405E6}" destId="{B2463240-B2BF-4906-876B-E30F5974CF85}" srcOrd="1" destOrd="0" presId="urn:microsoft.com/office/officeart/2005/8/layout/cycle2"/>
    <dgm:cxn modelId="{BBE3378F-465F-4A74-A6E6-41011DEE2AE6}" type="presOf" srcId="{B8DE8CAC-00A5-4D94-BD7E-8B41EB926425}" destId="{B10DBEDC-424D-4041-8D00-B48F1E184B25}" srcOrd="1" destOrd="0" presId="urn:microsoft.com/office/officeart/2005/8/layout/cycle2"/>
    <dgm:cxn modelId="{3AC44A4C-CDE0-4867-BD11-C60EC0FA290D}" type="presOf" srcId="{A1EB8AA9-ADBE-4FF7-86DD-5554BC7AD3E2}" destId="{DAD2FB15-A1E8-4D4E-AA8E-45A298262196}" srcOrd="0" destOrd="0" presId="urn:microsoft.com/office/officeart/2005/8/layout/cycle2"/>
    <dgm:cxn modelId="{CAA90446-742D-496B-9433-82DCEEF65D5F}" srcId="{C8D65901-EFC0-43B6-9970-52AB145F7C31}" destId="{635A210E-0724-4534-8513-C00E2369CF3E}" srcOrd="2" destOrd="0" parTransId="{FF339024-9256-4974-A87E-54854968AE6C}" sibTransId="{B8DE8CAC-00A5-4D94-BD7E-8B41EB926425}"/>
    <dgm:cxn modelId="{0914E60C-1392-461B-856B-F757499E88DA}" type="presOf" srcId="{F7221BB9-7602-4274-86AD-B98B922405E6}" destId="{396F873F-0135-4C3D-8FA5-6AE9671406F5}" srcOrd="0" destOrd="0" presId="urn:microsoft.com/office/officeart/2005/8/layout/cycle2"/>
    <dgm:cxn modelId="{CBD7D179-5563-48C8-A57B-E06A61B3CE6E}" type="presOf" srcId="{635A210E-0724-4534-8513-C00E2369CF3E}" destId="{450A8F53-0B56-404C-8211-CAE958C51E19}" srcOrd="0" destOrd="0" presId="urn:microsoft.com/office/officeart/2005/8/layout/cycle2"/>
    <dgm:cxn modelId="{F3C4183F-71B0-425D-8B06-01FFBC5D98D7}" type="presParOf" srcId="{E7434007-6674-4678-B0AC-F8F6878AEB89}" destId="{8F6B823A-DCE3-4F6B-A9BE-93E0A417BD22}" srcOrd="0" destOrd="0" presId="urn:microsoft.com/office/officeart/2005/8/layout/cycle2"/>
    <dgm:cxn modelId="{B12AE5AD-14D3-4E59-96A3-EA715E461BF5}" type="presParOf" srcId="{E7434007-6674-4678-B0AC-F8F6878AEB89}" destId="{FB879EF3-3421-4BBD-8B88-91D45E6FF7BD}" srcOrd="1" destOrd="0" presId="urn:microsoft.com/office/officeart/2005/8/layout/cycle2"/>
    <dgm:cxn modelId="{96986574-FE76-490D-8225-0B248FD7AEF8}" type="presParOf" srcId="{FB879EF3-3421-4BBD-8B88-91D45E6FF7BD}" destId="{44B76C2C-AEF8-4835-B1BA-AE5B12F1120B}" srcOrd="0" destOrd="0" presId="urn:microsoft.com/office/officeart/2005/8/layout/cycle2"/>
    <dgm:cxn modelId="{1EB29AB5-C7F9-4C5D-B0C8-7B0505481CC2}" type="presParOf" srcId="{E7434007-6674-4678-B0AC-F8F6878AEB89}" destId="{DAD2FB15-A1E8-4D4E-AA8E-45A298262196}" srcOrd="2" destOrd="0" presId="urn:microsoft.com/office/officeart/2005/8/layout/cycle2"/>
    <dgm:cxn modelId="{B8DD7D67-2855-4B00-ACA9-AE5A21EBC2BF}" type="presParOf" srcId="{E7434007-6674-4678-B0AC-F8F6878AEB89}" destId="{396F873F-0135-4C3D-8FA5-6AE9671406F5}" srcOrd="3" destOrd="0" presId="urn:microsoft.com/office/officeart/2005/8/layout/cycle2"/>
    <dgm:cxn modelId="{5E1C4A89-4917-4061-B9C3-38772C4F635B}" type="presParOf" srcId="{396F873F-0135-4C3D-8FA5-6AE9671406F5}" destId="{B2463240-B2BF-4906-876B-E30F5974CF85}" srcOrd="0" destOrd="0" presId="urn:microsoft.com/office/officeart/2005/8/layout/cycle2"/>
    <dgm:cxn modelId="{63BD5B39-E7CC-451C-ACC3-0899736C7982}" type="presParOf" srcId="{E7434007-6674-4678-B0AC-F8F6878AEB89}" destId="{450A8F53-0B56-404C-8211-CAE958C51E19}" srcOrd="4" destOrd="0" presId="urn:microsoft.com/office/officeart/2005/8/layout/cycle2"/>
    <dgm:cxn modelId="{B2537489-0288-433C-990F-76BB9B07CAB1}" type="presParOf" srcId="{E7434007-6674-4678-B0AC-F8F6878AEB89}" destId="{A2E9369D-5D09-445E-8D98-745F2DD2F68A}" srcOrd="5" destOrd="0" presId="urn:microsoft.com/office/officeart/2005/8/layout/cycle2"/>
    <dgm:cxn modelId="{1A09CBB5-6B4A-4066-8DD8-F2765BBCE5FC}" type="presParOf" srcId="{A2E9369D-5D09-445E-8D98-745F2DD2F68A}" destId="{B10DBEDC-424D-4041-8D00-B48F1E184B2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8/layout/VerticalAccentList" loCatId="list" qsTypeId="urn:microsoft.com/office/officeart/2005/8/quickstyle/simple5" qsCatId="simple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CAAC9AED-EB95-4F16-8BB1-BFDE1E920854}">
      <dgm:prSet phldrT="[Текст]" custT="1"/>
      <dgm:spPr/>
      <dgm:t>
        <a:bodyPr/>
        <a:lstStyle/>
        <a:p>
          <a:pPr algn="just"/>
          <a:r>
            <a:rPr lang="ru-RU" sz="2400" b="1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3. Разработать анкеты для опроса  родителей по теме народных промыслов.</a:t>
          </a:r>
        </a:p>
      </dgm:t>
    </dgm:pt>
    <dgm:pt modelId="{7EB39DA3-00AB-448E-9638-522B75494415}" type="parTrans" cxnId="{1AFEDEAA-18FE-4236-86FA-9E0137B69C73}">
      <dgm:prSet/>
      <dgm:spPr/>
      <dgm:t>
        <a:bodyPr/>
        <a:lstStyle/>
        <a:p>
          <a:pPr algn="ctr"/>
          <a:endParaRPr lang="ru-RU"/>
        </a:p>
      </dgm:t>
    </dgm:pt>
    <dgm:pt modelId="{BDE99AAD-8CE7-484A-838B-7FF89D8C6673}" type="sibTrans" cxnId="{1AFEDEAA-18FE-4236-86FA-9E0137B69C73}">
      <dgm:prSet/>
      <dgm:spPr/>
      <dgm:t>
        <a:bodyPr/>
        <a:lstStyle/>
        <a:p>
          <a:pPr algn="ctr"/>
          <a:endParaRPr lang="ru-RU"/>
        </a:p>
      </dgm:t>
    </dgm:pt>
    <dgm:pt modelId="{AE40E764-AEC6-4233-9B7E-77FFF2FA0D1D}">
      <dgm:prSet phldrT="[Текст]" custT="1"/>
      <dgm:spPr/>
      <dgm:t>
        <a:bodyPr/>
        <a:lstStyle/>
        <a:p>
          <a:pPr algn="just"/>
          <a:r>
            <a:rPr lang="ru-RU" sz="2400" b="1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1.   Подобрать  и проанализировать научно – методическую литературу, иллюстративный и дидактический материал.</a:t>
          </a:r>
        </a:p>
      </dgm:t>
    </dgm:pt>
    <dgm:pt modelId="{F189122E-9CAE-4D16-AE11-D9950B97F005}" type="sibTrans" cxnId="{6A6CB7FA-D2EC-439D-8375-5F09B81656F4}">
      <dgm:prSet/>
      <dgm:spPr/>
      <dgm:t>
        <a:bodyPr/>
        <a:lstStyle/>
        <a:p>
          <a:pPr algn="ctr"/>
          <a:endParaRPr lang="ru-RU"/>
        </a:p>
      </dgm:t>
    </dgm:pt>
    <dgm:pt modelId="{E676F59F-A041-400B-9525-865D5EB0FB30}" type="parTrans" cxnId="{6A6CB7FA-D2EC-439D-8375-5F09B81656F4}">
      <dgm:prSet/>
      <dgm:spPr/>
      <dgm:t>
        <a:bodyPr/>
        <a:lstStyle/>
        <a:p>
          <a:pPr algn="ctr"/>
          <a:endParaRPr lang="ru-RU"/>
        </a:p>
      </dgm:t>
    </dgm:pt>
    <dgm:pt modelId="{B4436565-CAA1-4E72-8451-125565F8EE00}">
      <dgm:prSet phldrT="[Текст]" custT="1"/>
      <dgm:spPr/>
      <dgm:t>
        <a:bodyPr/>
        <a:lstStyle/>
        <a:p>
          <a:pPr algn="just"/>
          <a:r>
            <a:rPr lang="ru-RU" sz="2400" b="1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4.   Непосредственное знакомство детей с дымковской игрушкой с применением ИКТ.</a:t>
          </a:r>
        </a:p>
      </dgm:t>
    </dgm:pt>
    <dgm:pt modelId="{55EAAF8B-ED43-4480-AD42-32D4A8180B66}" type="parTrans" cxnId="{27A23679-B23E-451F-BF8C-A1F298543ACF}">
      <dgm:prSet/>
      <dgm:spPr/>
      <dgm:t>
        <a:bodyPr/>
        <a:lstStyle/>
        <a:p>
          <a:endParaRPr lang="ru-RU"/>
        </a:p>
      </dgm:t>
    </dgm:pt>
    <dgm:pt modelId="{06E03C92-547A-4E0D-B13C-5548134549A9}" type="sibTrans" cxnId="{27A23679-B23E-451F-BF8C-A1F298543ACF}">
      <dgm:prSet/>
      <dgm:spPr/>
      <dgm:t>
        <a:bodyPr/>
        <a:lstStyle/>
        <a:p>
          <a:endParaRPr lang="ru-RU"/>
        </a:p>
      </dgm:t>
    </dgm:pt>
    <dgm:pt modelId="{CA3A5D1A-483E-4FDD-B167-00C750623C86}">
      <dgm:prSet phldrT="[Текст]" custT="1"/>
      <dgm:spPr/>
      <dgm:t>
        <a:bodyPr anchor="ctr"/>
        <a:lstStyle/>
        <a:p>
          <a:pPr algn="just"/>
          <a:r>
            <a:rPr lang="ru-RU" sz="2400" b="1" i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2. Разработать перспективный план мероприятий.</a:t>
          </a:r>
        </a:p>
      </dgm:t>
    </dgm:pt>
    <dgm:pt modelId="{6CCA7D96-3EA2-4BF2-AD87-4CE1DDF2D0C0}" type="parTrans" cxnId="{BECCF9E1-7806-476B-8ADF-897EDED3D519}">
      <dgm:prSet/>
      <dgm:spPr/>
      <dgm:t>
        <a:bodyPr/>
        <a:lstStyle/>
        <a:p>
          <a:endParaRPr lang="ru-RU"/>
        </a:p>
      </dgm:t>
    </dgm:pt>
    <dgm:pt modelId="{F3B37DEA-B685-40A4-83F5-3D3BE91005A4}" type="sibTrans" cxnId="{BECCF9E1-7806-476B-8ADF-897EDED3D519}">
      <dgm:prSet/>
      <dgm:spPr/>
      <dgm:t>
        <a:bodyPr/>
        <a:lstStyle/>
        <a:p>
          <a:endParaRPr lang="ru-RU"/>
        </a:p>
      </dgm:t>
    </dgm:pt>
    <dgm:pt modelId="{FDABE9B3-9209-4EE1-8198-473A578763DB}" type="pres">
      <dgm:prSet presAssocID="{C8D65901-EFC0-43B6-9970-52AB145F7C3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9A95DDD7-8AB9-497F-84DB-63DB6AEF235C}" type="pres">
      <dgm:prSet presAssocID="{AE40E764-AEC6-4233-9B7E-77FFF2FA0D1D}" presName="parenttextcomposite" presStyleCnt="0"/>
      <dgm:spPr/>
    </dgm:pt>
    <dgm:pt modelId="{6228763C-6016-4B2F-A158-4DFF26A19EDE}" type="pres">
      <dgm:prSet presAssocID="{AE40E764-AEC6-4233-9B7E-77FFF2FA0D1D}" presName="parenttext" presStyleLbl="revTx" presStyleIdx="0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A902BE-694B-4A1C-ABD1-32B4DDAA4D12}" type="pres">
      <dgm:prSet presAssocID="{AE40E764-AEC6-4233-9B7E-77FFF2FA0D1D}" presName="parallelogramComposite" presStyleCnt="0"/>
      <dgm:spPr/>
    </dgm:pt>
    <dgm:pt modelId="{733B7904-F242-4557-9A64-6F08699AC3AA}" type="pres">
      <dgm:prSet presAssocID="{AE40E764-AEC6-4233-9B7E-77FFF2FA0D1D}" presName="parallelogram1" presStyleLbl="alignNode1" presStyleIdx="0" presStyleCnt="28"/>
      <dgm:spPr/>
    </dgm:pt>
    <dgm:pt modelId="{A1156D45-66D0-4A83-B22F-339531D9C482}" type="pres">
      <dgm:prSet presAssocID="{AE40E764-AEC6-4233-9B7E-77FFF2FA0D1D}" presName="parallelogram2" presStyleLbl="alignNode1" presStyleIdx="1" presStyleCnt="28"/>
      <dgm:spPr/>
    </dgm:pt>
    <dgm:pt modelId="{C0CE2FBA-12D4-47E5-BC6A-00308EA87F88}" type="pres">
      <dgm:prSet presAssocID="{AE40E764-AEC6-4233-9B7E-77FFF2FA0D1D}" presName="parallelogram3" presStyleLbl="alignNode1" presStyleIdx="2" presStyleCnt="28"/>
      <dgm:spPr/>
    </dgm:pt>
    <dgm:pt modelId="{72C0FBF1-5E22-4E77-8149-F28DD551B3B1}" type="pres">
      <dgm:prSet presAssocID="{AE40E764-AEC6-4233-9B7E-77FFF2FA0D1D}" presName="parallelogram4" presStyleLbl="alignNode1" presStyleIdx="3" presStyleCnt="28"/>
      <dgm:spPr/>
    </dgm:pt>
    <dgm:pt modelId="{5F969246-4FF8-454B-9F7C-8282184C1E9B}" type="pres">
      <dgm:prSet presAssocID="{AE40E764-AEC6-4233-9B7E-77FFF2FA0D1D}" presName="parallelogram5" presStyleLbl="alignNode1" presStyleIdx="4" presStyleCnt="28"/>
      <dgm:spPr/>
    </dgm:pt>
    <dgm:pt modelId="{47DEF2C6-D069-4965-A1BB-48AD70EF589A}" type="pres">
      <dgm:prSet presAssocID="{AE40E764-AEC6-4233-9B7E-77FFF2FA0D1D}" presName="parallelogram6" presStyleLbl="alignNode1" presStyleIdx="5" presStyleCnt="28"/>
      <dgm:spPr/>
    </dgm:pt>
    <dgm:pt modelId="{C18297D2-19D4-4BEC-8D9F-7CC2EE4E84F1}" type="pres">
      <dgm:prSet presAssocID="{AE40E764-AEC6-4233-9B7E-77FFF2FA0D1D}" presName="parallelogram7" presStyleLbl="alignNode1" presStyleIdx="6" presStyleCnt="28"/>
      <dgm:spPr/>
    </dgm:pt>
    <dgm:pt modelId="{16EA6634-B84E-455F-8B85-A13AFA0FDF64}" type="pres">
      <dgm:prSet presAssocID="{F189122E-9CAE-4D16-AE11-D9950B97F005}" presName="sibTrans" presStyleCnt="0"/>
      <dgm:spPr/>
    </dgm:pt>
    <dgm:pt modelId="{773E3C4D-45F6-443A-91F7-74A83221A491}" type="pres">
      <dgm:prSet presAssocID="{CA3A5D1A-483E-4FDD-B167-00C750623C86}" presName="parenttextcomposite" presStyleCnt="0"/>
      <dgm:spPr/>
    </dgm:pt>
    <dgm:pt modelId="{B54AF5F5-18E8-4A23-BD70-FFFB7CEEA539}" type="pres">
      <dgm:prSet presAssocID="{CA3A5D1A-483E-4FDD-B167-00C750623C86}" presName="parenttext" presStyleLbl="revTx" presStyleIdx="1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473CE-F0E3-4E95-9310-DED5D740AA84}" type="pres">
      <dgm:prSet presAssocID="{CA3A5D1A-483E-4FDD-B167-00C750623C86}" presName="parallelogramComposite" presStyleCnt="0"/>
      <dgm:spPr/>
    </dgm:pt>
    <dgm:pt modelId="{805AEB86-F9A7-44D4-A7F2-F710B315702D}" type="pres">
      <dgm:prSet presAssocID="{CA3A5D1A-483E-4FDD-B167-00C750623C86}" presName="parallelogram1" presStyleLbl="alignNode1" presStyleIdx="7" presStyleCnt="28"/>
      <dgm:spPr/>
    </dgm:pt>
    <dgm:pt modelId="{B3C0E075-CD1D-49A5-A7D6-7E9D6970672E}" type="pres">
      <dgm:prSet presAssocID="{CA3A5D1A-483E-4FDD-B167-00C750623C86}" presName="parallelogram2" presStyleLbl="alignNode1" presStyleIdx="8" presStyleCnt="28"/>
      <dgm:spPr/>
    </dgm:pt>
    <dgm:pt modelId="{FF9B639F-284B-45F7-9EB2-1CDE952B779C}" type="pres">
      <dgm:prSet presAssocID="{CA3A5D1A-483E-4FDD-B167-00C750623C86}" presName="parallelogram3" presStyleLbl="alignNode1" presStyleIdx="9" presStyleCnt="28"/>
      <dgm:spPr/>
    </dgm:pt>
    <dgm:pt modelId="{07919E83-7C49-474A-A50F-C15357F77C92}" type="pres">
      <dgm:prSet presAssocID="{CA3A5D1A-483E-4FDD-B167-00C750623C86}" presName="parallelogram4" presStyleLbl="alignNode1" presStyleIdx="10" presStyleCnt="28"/>
      <dgm:spPr/>
    </dgm:pt>
    <dgm:pt modelId="{A0D4AE5E-D1B1-461B-9C3C-7F6233125BF2}" type="pres">
      <dgm:prSet presAssocID="{CA3A5D1A-483E-4FDD-B167-00C750623C86}" presName="parallelogram5" presStyleLbl="alignNode1" presStyleIdx="11" presStyleCnt="28"/>
      <dgm:spPr/>
    </dgm:pt>
    <dgm:pt modelId="{233C0CEB-29B2-448C-8DB0-8BA970B36439}" type="pres">
      <dgm:prSet presAssocID="{CA3A5D1A-483E-4FDD-B167-00C750623C86}" presName="parallelogram6" presStyleLbl="alignNode1" presStyleIdx="12" presStyleCnt="28"/>
      <dgm:spPr/>
    </dgm:pt>
    <dgm:pt modelId="{08BC7B0D-2763-4277-BB05-9558E6097F66}" type="pres">
      <dgm:prSet presAssocID="{CA3A5D1A-483E-4FDD-B167-00C750623C86}" presName="parallelogram7" presStyleLbl="alignNode1" presStyleIdx="13" presStyleCnt="28"/>
      <dgm:spPr/>
    </dgm:pt>
    <dgm:pt modelId="{1C441FB9-F6E7-4B7D-B6CF-C3990723F6AF}" type="pres">
      <dgm:prSet presAssocID="{F3B37DEA-B685-40A4-83F5-3D3BE91005A4}" presName="sibTrans" presStyleCnt="0"/>
      <dgm:spPr/>
    </dgm:pt>
    <dgm:pt modelId="{9D91737D-D219-4C6A-AC9E-937A6E15C44B}" type="pres">
      <dgm:prSet presAssocID="{CAAC9AED-EB95-4F16-8BB1-BFDE1E920854}" presName="parenttextcomposite" presStyleCnt="0"/>
      <dgm:spPr/>
    </dgm:pt>
    <dgm:pt modelId="{EF3FFEAE-F937-4BD0-8DE1-B10B341BBEAB}" type="pres">
      <dgm:prSet presAssocID="{CAAC9AED-EB95-4F16-8BB1-BFDE1E920854}" presName="parenttext" presStyleLbl="revTx" presStyleIdx="2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CAD5F-9274-436D-85F6-23002B7E73EE}" type="pres">
      <dgm:prSet presAssocID="{CAAC9AED-EB95-4F16-8BB1-BFDE1E920854}" presName="parallelogramComposite" presStyleCnt="0"/>
      <dgm:spPr/>
    </dgm:pt>
    <dgm:pt modelId="{C09699FD-54C6-4AFD-A573-C488EC00748A}" type="pres">
      <dgm:prSet presAssocID="{CAAC9AED-EB95-4F16-8BB1-BFDE1E920854}" presName="parallelogram1" presStyleLbl="alignNode1" presStyleIdx="14" presStyleCnt="28"/>
      <dgm:spPr/>
    </dgm:pt>
    <dgm:pt modelId="{BC80FE22-FB83-431A-AAD8-03EB0D6EF0E9}" type="pres">
      <dgm:prSet presAssocID="{CAAC9AED-EB95-4F16-8BB1-BFDE1E920854}" presName="parallelogram2" presStyleLbl="alignNode1" presStyleIdx="15" presStyleCnt="28"/>
      <dgm:spPr/>
    </dgm:pt>
    <dgm:pt modelId="{FCF0A9CA-5312-42BF-A6B5-4CB6249F7E3D}" type="pres">
      <dgm:prSet presAssocID="{CAAC9AED-EB95-4F16-8BB1-BFDE1E920854}" presName="parallelogram3" presStyleLbl="alignNode1" presStyleIdx="16" presStyleCnt="28"/>
      <dgm:spPr/>
    </dgm:pt>
    <dgm:pt modelId="{FC29A82D-67F3-4246-B68D-30AA352A7D2F}" type="pres">
      <dgm:prSet presAssocID="{CAAC9AED-EB95-4F16-8BB1-BFDE1E920854}" presName="parallelogram4" presStyleLbl="alignNode1" presStyleIdx="17" presStyleCnt="28"/>
      <dgm:spPr/>
    </dgm:pt>
    <dgm:pt modelId="{D87541DC-99D6-4932-A41C-6C0EB8CF17DC}" type="pres">
      <dgm:prSet presAssocID="{CAAC9AED-EB95-4F16-8BB1-BFDE1E920854}" presName="parallelogram5" presStyleLbl="alignNode1" presStyleIdx="18" presStyleCnt="28"/>
      <dgm:spPr/>
    </dgm:pt>
    <dgm:pt modelId="{9628DDD6-2313-4068-A16C-644E79D04DB6}" type="pres">
      <dgm:prSet presAssocID="{CAAC9AED-EB95-4F16-8BB1-BFDE1E920854}" presName="parallelogram6" presStyleLbl="alignNode1" presStyleIdx="19" presStyleCnt="28"/>
      <dgm:spPr/>
    </dgm:pt>
    <dgm:pt modelId="{4DBE5221-0050-4673-8B8F-AC05B1EAFB91}" type="pres">
      <dgm:prSet presAssocID="{CAAC9AED-EB95-4F16-8BB1-BFDE1E920854}" presName="parallelogram7" presStyleLbl="alignNode1" presStyleIdx="20" presStyleCnt="28"/>
      <dgm:spPr/>
    </dgm:pt>
    <dgm:pt modelId="{634433B0-3DB6-458D-AF7A-364672C1A043}" type="pres">
      <dgm:prSet presAssocID="{BDE99AAD-8CE7-484A-838B-7FF89D8C6673}" presName="sibTrans" presStyleCnt="0"/>
      <dgm:spPr/>
    </dgm:pt>
    <dgm:pt modelId="{8ECA2179-E65B-4C52-BFD0-2FA26030F22D}" type="pres">
      <dgm:prSet presAssocID="{B4436565-CAA1-4E72-8451-125565F8EE00}" presName="parenttextcomposite" presStyleCnt="0"/>
      <dgm:spPr/>
    </dgm:pt>
    <dgm:pt modelId="{F4AD19B6-87B0-41BF-A331-6FF9F74B6D1D}" type="pres">
      <dgm:prSet presAssocID="{B4436565-CAA1-4E72-8451-125565F8EE00}" presName="parenttext" presStyleLbl="revTx" presStyleIdx="3" presStyleCnt="4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A5F66-503F-4344-8882-586B36BCD148}" type="pres">
      <dgm:prSet presAssocID="{B4436565-CAA1-4E72-8451-125565F8EE00}" presName="parallelogramComposite" presStyleCnt="0"/>
      <dgm:spPr/>
    </dgm:pt>
    <dgm:pt modelId="{EC47A00E-8F45-4BB5-A58C-15F24C849A7B}" type="pres">
      <dgm:prSet presAssocID="{B4436565-CAA1-4E72-8451-125565F8EE00}" presName="parallelogram1" presStyleLbl="alignNode1" presStyleIdx="21" presStyleCnt="28"/>
      <dgm:spPr/>
    </dgm:pt>
    <dgm:pt modelId="{A1BF1E5F-41E2-4D3F-BA9C-A35AE10F6CEC}" type="pres">
      <dgm:prSet presAssocID="{B4436565-CAA1-4E72-8451-125565F8EE00}" presName="parallelogram2" presStyleLbl="alignNode1" presStyleIdx="22" presStyleCnt="28"/>
      <dgm:spPr/>
    </dgm:pt>
    <dgm:pt modelId="{FE6ABFE0-5740-4A44-AE69-1FEE9AE3A466}" type="pres">
      <dgm:prSet presAssocID="{B4436565-CAA1-4E72-8451-125565F8EE00}" presName="parallelogram3" presStyleLbl="alignNode1" presStyleIdx="23" presStyleCnt="28"/>
      <dgm:spPr/>
    </dgm:pt>
    <dgm:pt modelId="{6E836478-F342-4F65-A5A1-937600DA467E}" type="pres">
      <dgm:prSet presAssocID="{B4436565-CAA1-4E72-8451-125565F8EE00}" presName="parallelogram4" presStyleLbl="alignNode1" presStyleIdx="24" presStyleCnt="28"/>
      <dgm:spPr/>
    </dgm:pt>
    <dgm:pt modelId="{DB5E319B-010C-4FFA-AFEF-67FB46A42C72}" type="pres">
      <dgm:prSet presAssocID="{B4436565-CAA1-4E72-8451-125565F8EE00}" presName="parallelogram5" presStyleLbl="alignNode1" presStyleIdx="25" presStyleCnt="28"/>
      <dgm:spPr/>
    </dgm:pt>
    <dgm:pt modelId="{28B97650-A438-4B97-A176-5BFAEF8EC09A}" type="pres">
      <dgm:prSet presAssocID="{B4436565-CAA1-4E72-8451-125565F8EE00}" presName="parallelogram6" presStyleLbl="alignNode1" presStyleIdx="26" presStyleCnt="28"/>
      <dgm:spPr/>
    </dgm:pt>
    <dgm:pt modelId="{4E28531B-7A38-4C5A-A6F9-5AE4FE7B5C9C}" type="pres">
      <dgm:prSet presAssocID="{B4436565-CAA1-4E72-8451-125565F8EE00}" presName="parallelogram7" presStyleLbl="alignNode1" presStyleIdx="27" presStyleCnt="28"/>
      <dgm:spPr/>
    </dgm:pt>
  </dgm:ptLst>
  <dgm:cxnLst>
    <dgm:cxn modelId="{3D1D8005-729B-49C3-B2C8-2134C29398CA}" type="presOf" srcId="{B4436565-CAA1-4E72-8451-125565F8EE00}" destId="{F4AD19B6-87B0-41BF-A331-6FF9F74B6D1D}" srcOrd="0" destOrd="0" presId="urn:microsoft.com/office/officeart/2008/layout/VerticalAccentList"/>
    <dgm:cxn modelId="{845EF34E-5567-4924-B69B-30CC6E6E831D}" type="presOf" srcId="{CA3A5D1A-483E-4FDD-B167-00C750623C86}" destId="{B54AF5F5-18E8-4A23-BD70-FFFB7CEEA539}" srcOrd="0" destOrd="0" presId="urn:microsoft.com/office/officeart/2008/layout/VerticalAccentList"/>
    <dgm:cxn modelId="{6A6CB7FA-D2EC-439D-8375-5F09B81656F4}" srcId="{C8D65901-EFC0-43B6-9970-52AB145F7C31}" destId="{AE40E764-AEC6-4233-9B7E-77FFF2FA0D1D}" srcOrd="0" destOrd="0" parTransId="{E676F59F-A041-400B-9525-865D5EB0FB30}" sibTransId="{F189122E-9CAE-4D16-AE11-D9950B97F005}"/>
    <dgm:cxn modelId="{1AFEDEAA-18FE-4236-86FA-9E0137B69C73}" srcId="{C8D65901-EFC0-43B6-9970-52AB145F7C31}" destId="{CAAC9AED-EB95-4F16-8BB1-BFDE1E920854}" srcOrd="2" destOrd="0" parTransId="{7EB39DA3-00AB-448E-9638-522B75494415}" sibTransId="{BDE99AAD-8CE7-484A-838B-7FF89D8C6673}"/>
    <dgm:cxn modelId="{D987FC82-4755-4E7A-A410-AD95905E4893}" type="presOf" srcId="{C8D65901-EFC0-43B6-9970-52AB145F7C31}" destId="{FDABE9B3-9209-4EE1-8198-473A578763DB}" srcOrd="0" destOrd="0" presId="urn:microsoft.com/office/officeart/2008/layout/VerticalAccentList"/>
    <dgm:cxn modelId="{27A23679-B23E-451F-BF8C-A1F298543ACF}" srcId="{C8D65901-EFC0-43B6-9970-52AB145F7C31}" destId="{B4436565-CAA1-4E72-8451-125565F8EE00}" srcOrd="3" destOrd="0" parTransId="{55EAAF8B-ED43-4480-AD42-32D4A8180B66}" sibTransId="{06E03C92-547A-4E0D-B13C-5548134549A9}"/>
    <dgm:cxn modelId="{78380CEE-5A8C-4E92-B661-8DB60F14A7B9}" type="presOf" srcId="{CAAC9AED-EB95-4F16-8BB1-BFDE1E920854}" destId="{EF3FFEAE-F937-4BD0-8DE1-B10B341BBEAB}" srcOrd="0" destOrd="0" presId="urn:microsoft.com/office/officeart/2008/layout/VerticalAccentList"/>
    <dgm:cxn modelId="{086DB3D2-C411-483A-A066-CD1707B1F929}" type="presOf" srcId="{AE40E764-AEC6-4233-9B7E-77FFF2FA0D1D}" destId="{6228763C-6016-4B2F-A158-4DFF26A19EDE}" srcOrd="0" destOrd="0" presId="urn:microsoft.com/office/officeart/2008/layout/VerticalAccentList"/>
    <dgm:cxn modelId="{BECCF9E1-7806-476B-8ADF-897EDED3D519}" srcId="{C8D65901-EFC0-43B6-9970-52AB145F7C31}" destId="{CA3A5D1A-483E-4FDD-B167-00C750623C86}" srcOrd="1" destOrd="0" parTransId="{6CCA7D96-3EA2-4BF2-AD87-4CE1DDF2D0C0}" sibTransId="{F3B37DEA-B685-40A4-83F5-3D3BE91005A4}"/>
    <dgm:cxn modelId="{1C3613D7-2F20-438A-A8E2-5A21A1172F06}" type="presParOf" srcId="{FDABE9B3-9209-4EE1-8198-473A578763DB}" destId="{9A95DDD7-8AB9-497F-84DB-63DB6AEF235C}" srcOrd="0" destOrd="0" presId="urn:microsoft.com/office/officeart/2008/layout/VerticalAccentList"/>
    <dgm:cxn modelId="{A5FE0B21-CD44-4615-B094-A37C4441DF19}" type="presParOf" srcId="{9A95DDD7-8AB9-497F-84DB-63DB6AEF235C}" destId="{6228763C-6016-4B2F-A158-4DFF26A19EDE}" srcOrd="0" destOrd="0" presId="urn:microsoft.com/office/officeart/2008/layout/VerticalAccentList"/>
    <dgm:cxn modelId="{D680E428-6D80-4CF9-AEB8-A961C94CDF25}" type="presParOf" srcId="{FDABE9B3-9209-4EE1-8198-473A578763DB}" destId="{28A902BE-694B-4A1C-ABD1-32B4DDAA4D12}" srcOrd="1" destOrd="0" presId="urn:microsoft.com/office/officeart/2008/layout/VerticalAccentList"/>
    <dgm:cxn modelId="{8C5E68D2-B068-497E-9C54-4D713CD04919}" type="presParOf" srcId="{28A902BE-694B-4A1C-ABD1-32B4DDAA4D12}" destId="{733B7904-F242-4557-9A64-6F08699AC3AA}" srcOrd="0" destOrd="0" presId="urn:microsoft.com/office/officeart/2008/layout/VerticalAccentList"/>
    <dgm:cxn modelId="{11FAD78F-1D50-46AE-B7B2-42E329B30DA6}" type="presParOf" srcId="{28A902BE-694B-4A1C-ABD1-32B4DDAA4D12}" destId="{A1156D45-66D0-4A83-B22F-339531D9C482}" srcOrd="1" destOrd="0" presId="urn:microsoft.com/office/officeart/2008/layout/VerticalAccentList"/>
    <dgm:cxn modelId="{7140597B-5CEB-47B7-986F-5BA218E6A834}" type="presParOf" srcId="{28A902BE-694B-4A1C-ABD1-32B4DDAA4D12}" destId="{C0CE2FBA-12D4-47E5-BC6A-00308EA87F88}" srcOrd="2" destOrd="0" presId="urn:microsoft.com/office/officeart/2008/layout/VerticalAccentList"/>
    <dgm:cxn modelId="{B49D3ADF-F504-46E3-A4F2-E5316878E4E2}" type="presParOf" srcId="{28A902BE-694B-4A1C-ABD1-32B4DDAA4D12}" destId="{72C0FBF1-5E22-4E77-8149-F28DD551B3B1}" srcOrd="3" destOrd="0" presId="urn:microsoft.com/office/officeart/2008/layout/VerticalAccentList"/>
    <dgm:cxn modelId="{1A9A8943-5297-4F01-ABDE-1968C616915E}" type="presParOf" srcId="{28A902BE-694B-4A1C-ABD1-32B4DDAA4D12}" destId="{5F969246-4FF8-454B-9F7C-8282184C1E9B}" srcOrd="4" destOrd="0" presId="urn:microsoft.com/office/officeart/2008/layout/VerticalAccentList"/>
    <dgm:cxn modelId="{7F2CCFC2-5441-4E20-A5AF-BCEB0B8BFCE7}" type="presParOf" srcId="{28A902BE-694B-4A1C-ABD1-32B4DDAA4D12}" destId="{47DEF2C6-D069-4965-A1BB-48AD70EF589A}" srcOrd="5" destOrd="0" presId="urn:microsoft.com/office/officeart/2008/layout/VerticalAccentList"/>
    <dgm:cxn modelId="{95583DEA-81CA-450F-A1B2-DB7906E3A377}" type="presParOf" srcId="{28A902BE-694B-4A1C-ABD1-32B4DDAA4D12}" destId="{C18297D2-19D4-4BEC-8D9F-7CC2EE4E84F1}" srcOrd="6" destOrd="0" presId="urn:microsoft.com/office/officeart/2008/layout/VerticalAccentList"/>
    <dgm:cxn modelId="{BD90A3FA-68B5-405C-9FF7-789F9ED5C9B0}" type="presParOf" srcId="{FDABE9B3-9209-4EE1-8198-473A578763DB}" destId="{16EA6634-B84E-455F-8B85-A13AFA0FDF64}" srcOrd="2" destOrd="0" presId="urn:microsoft.com/office/officeart/2008/layout/VerticalAccentList"/>
    <dgm:cxn modelId="{0CAD7B15-2BBF-411B-A168-1A2E97B1BC39}" type="presParOf" srcId="{FDABE9B3-9209-4EE1-8198-473A578763DB}" destId="{773E3C4D-45F6-443A-91F7-74A83221A491}" srcOrd="3" destOrd="0" presId="urn:microsoft.com/office/officeart/2008/layout/VerticalAccentList"/>
    <dgm:cxn modelId="{B3BEC04E-F6B7-4454-B220-8FAD513903F3}" type="presParOf" srcId="{773E3C4D-45F6-443A-91F7-74A83221A491}" destId="{B54AF5F5-18E8-4A23-BD70-FFFB7CEEA539}" srcOrd="0" destOrd="0" presId="urn:microsoft.com/office/officeart/2008/layout/VerticalAccentList"/>
    <dgm:cxn modelId="{CBAC29E2-38A9-496A-B194-C7F6D67BA47D}" type="presParOf" srcId="{FDABE9B3-9209-4EE1-8198-473A578763DB}" destId="{63F473CE-F0E3-4E95-9310-DED5D740AA84}" srcOrd="4" destOrd="0" presId="urn:microsoft.com/office/officeart/2008/layout/VerticalAccentList"/>
    <dgm:cxn modelId="{E6F77DF8-813F-48B7-9606-FEB958732E3F}" type="presParOf" srcId="{63F473CE-F0E3-4E95-9310-DED5D740AA84}" destId="{805AEB86-F9A7-44D4-A7F2-F710B315702D}" srcOrd="0" destOrd="0" presId="urn:microsoft.com/office/officeart/2008/layout/VerticalAccentList"/>
    <dgm:cxn modelId="{F935377C-AD39-47B2-937D-A4884C40ABB5}" type="presParOf" srcId="{63F473CE-F0E3-4E95-9310-DED5D740AA84}" destId="{B3C0E075-CD1D-49A5-A7D6-7E9D6970672E}" srcOrd="1" destOrd="0" presId="urn:microsoft.com/office/officeart/2008/layout/VerticalAccentList"/>
    <dgm:cxn modelId="{CD916652-89EF-4A81-A478-46B1D81A2D40}" type="presParOf" srcId="{63F473CE-F0E3-4E95-9310-DED5D740AA84}" destId="{FF9B639F-284B-45F7-9EB2-1CDE952B779C}" srcOrd="2" destOrd="0" presId="urn:microsoft.com/office/officeart/2008/layout/VerticalAccentList"/>
    <dgm:cxn modelId="{13B7F26C-7018-4DB6-BD8E-0EFDAD19A3D2}" type="presParOf" srcId="{63F473CE-F0E3-4E95-9310-DED5D740AA84}" destId="{07919E83-7C49-474A-A50F-C15357F77C92}" srcOrd="3" destOrd="0" presId="urn:microsoft.com/office/officeart/2008/layout/VerticalAccentList"/>
    <dgm:cxn modelId="{9289E72A-B212-4618-ACAD-05CCF953B556}" type="presParOf" srcId="{63F473CE-F0E3-4E95-9310-DED5D740AA84}" destId="{A0D4AE5E-D1B1-461B-9C3C-7F6233125BF2}" srcOrd="4" destOrd="0" presId="urn:microsoft.com/office/officeart/2008/layout/VerticalAccentList"/>
    <dgm:cxn modelId="{6503D514-A4BC-48E2-A970-42253E73347D}" type="presParOf" srcId="{63F473CE-F0E3-4E95-9310-DED5D740AA84}" destId="{233C0CEB-29B2-448C-8DB0-8BA970B36439}" srcOrd="5" destOrd="0" presId="urn:microsoft.com/office/officeart/2008/layout/VerticalAccentList"/>
    <dgm:cxn modelId="{CD55B63B-EADA-47B3-A83F-AC60120BD137}" type="presParOf" srcId="{63F473CE-F0E3-4E95-9310-DED5D740AA84}" destId="{08BC7B0D-2763-4277-BB05-9558E6097F66}" srcOrd="6" destOrd="0" presId="urn:microsoft.com/office/officeart/2008/layout/VerticalAccentList"/>
    <dgm:cxn modelId="{011870B5-9CAE-496C-9EAB-E1B003DDD8A3}" type="presParOf" srcId="{FDABE9B3-9209-4EE1-8198-473A578763DB}" destId="{1C441FB9-F6E7-4B7D-B6CF-C3990723F6AF}" srcOrd="5" destOrd="0" presId="urn:microsoft.com/office/officeart/2008/layout/VerticalAccentList"/>
    <dgm:cxn modelId="{FD8A3191-5A59-4418-9114-F62BD4162256}" type="presParOf" srcId="{FDABE9B3-9209-4EE1-8198-473A578763DB}" destId="{9D91737D-D219-4C6A-AC9E-937A6E15C44B}" srcOrd="6" destOrd="0" presId="urn:microsoft.com/office/officeart/2008/layout/VerticalAccentList"/>
    <dgm:cxn modelId="{4351B380-2B9D-4D14-A2CF-DFA85B5B5578}" type="presParOf" srcId="{9D91737D-D219-4C6A-AC9E-937A6E15C44B}" destId="{EF3FFEAE-F937-4BD0-8DE1-B10B341BBEAB}" srcOrd="0" destOrd="0" presId="urn:microsoft.com/office/officeart/2008/layout/VerticalAccentList"/>
    <dgm:cxn modelId="{3B0051D7-B597-4F0E-8BD4-D931318F8B8C}" type="presParOf" srcId="{FDABE9B3-9209-4EE1-8198-473A578763DB}" destId="{776CAD5F-9274-436D-85F6-23002B7E73EE}" srcOrd="7" destOrd="0" presId="urn:microsoft.com/office/officeart/2008/layout/VerticalAccentList"/>
    <dgm:cxn modelId="{3FB29A8F-BE91-4648-BE1C-201187A28749}" type="presParOf" srcId="{776CAD5F-9274-436D-85F6-23002B7E73EE}" destId="{C09699FD-54C6-4AFD-A573-C488EC00748A}" srcOrd="0" destOrd="0" presId="urn:microsoft.com/office/officeart/2008/layout/VerticalAccentList"/>
    <dgm:cxn modelId="{F093CEB0-291B-4B15-A017-0579BB4CCAEF}" type="presParOf" srcId="{776CAD5F-9274-436D-85F6-23002B7E73EE}" destId="{BC80FE22-FB83-431A-AAD8-03EB0D6EF0E9}" srcOrd="1" destOrd="0" presId="urn:microsoft.com/office/officeart/2008/layout/VerticalAccentList"/>
    <dgm:cxn modelId="{E49D6628-27F2-41CB-8FA9-5A4D16E6A8DB}" type="presParOf" srcId="{776CAD5F-9274-436D-85F6-23002B7E73EE}" destId="{FCF0A9CA-5312-42BF-A6B5-4CB6249F7E3D}" srcOrd="2" destOrd="0" presId="urn:microsoft.com/office/officeart/2008/layout/VerticalAccentList"/>
    <dgm:cxn modelId="{36A8DCBF-D58A-472E-8567-37298FC6E2DC}" type="presParOf" srcId="{776CAD5F-9274-436D-85F6-23002B7E73EE}" destId="{FC29A82D-67F3-4246-B68D-30AA352A7D2F}" srcOrd="3" destOrd="0" presId="urn:microsoft.com/office/officeart/2008/layout/VerticalAccentList"/>
    <dgm:cxn modelId="{C72E760C-B5EF-46BA-A2BE-CEC42C11D82D}" type="presParOf" srcId="{776CAD5F-9274-436D-85F6-23002B7E73EE}" destId="{D87541DC-99D6-4932-A41C-6C0EB8CF17DC}" srcOrd="4" destOrd="0" presId="urn:microsoft.com/office/officeart/2008/layout/VerticalAccentList"/>
    <dgm:cxn modelId="{B44BC194-958A-465A-BA55-B455B2DBAE75}" type="presParOf" srcId="{776CAD5F-9274-436D-85F6-23002B7E73EE}" destId="{9628DDD6-2313-4068-A16C-644E79D04DB6}" srcOrd="5" destOrd="0" presId="urn:microsoft.com/office/officeart/2008/layout/VerticalAccentList"/>
    <dgm:cxn modelId="{1880180C-4086-463B-A4B6-CF7B406BFF55}" type="presParOf" srcId="{776CAD5F-9274-436D-85F6-23002B7E73EE}" destId="{4DBE5221-0050-4673-8B8F-AC05B1EAFB91}" srcOrd="6" destOrd="0" presId="urn:microsoft.com/office/officeart/2008/layout/VerticalAccentList"/>
    <dgm:cxn modelId="{D1EB9EAA-23EA-451B-8964-862D965AE612}" type="presParOf" srcId="{FDABE9B3-9209-4EE1-8198-473A578763DB}" destId="{634433B0-3DB6-458D-AF7A-364672C1A043}" srcOrd="8" destOrd="0" presId="urn:microsoft.com/office/officeart/2008/layout/VerticalAccentList"/>
    <dgm:cxn modelId="{78C6D6A9-19F5-41D8-92D6-CD29DE78627A}" type="presParOf" srcId="{FDABE9B3-9209-4EE1-8198-473A578763DB}" destId="{8ECA2179-E65B-4C52-BFD0-2FA26030F22D}" srcOrd="9" destOrd="0" presId="urn:microsoft.com/office/officeart/2008/layout/VerticalAccentList"/>
    <dgm:cxn modelId="{C711104F-4AE6-401D-87BA-978B6A807DDE}" type="presParOf" srcId="{8ECA2179-E65B-4C52-BFD0-2FA26030F22D}" destId="{F4AD19B6-87B0-41BF-A331-6FF9F74B6D1D}" srcOrd="0" destOrd="0" presId="urn:microsoft.com/office/officeart/2008/layout/VerticalAccentList"/>
    <dgm:cxn modelId="{2883FB3E-D5E8-4B26-BCAB-83789AAF7BA9}" type="presParOf" srcId="{FDABE9B3-9209-4EE1-8198-473A578763DB}" destId="{D74A5F66-503F-4344-8882-586B36BCD148}" srcOrd="10" destOrd="0" presId="urn:microsoft.com/office/officeart/2008/layout/VerticalAccentList"/>
    <dgm:cxn modelId="{4AD7EB54-35CC-46A4-9B2D-E6895E694C38}" type="presParOf" srcId="{D74A5F66-503F-4344-8882-586B36BCD148}" destId="{EC47A00E-8F45-4BB5-A58C-15F24C849A7B}" srcOrd="0" destOrd="0" presId="urn:microsoft.com/office/officeart/2008/layout/VerticalAccentList"/>
    <dgm:cxn modelId="{6F24F255-A2D8-4D58-92D2-9FFB9622CF14}" type="presParOf" srcId="{D74A5F66-503F-4344-8882-586B36BCD148}" destId="{A1BF1E5F-41E2-4D3F-BA9C-A35AE10F6CEC}" srcOrd="1" destOrd="0" presId="urn:microsoft.com/office/officeart/2008/layout/VerticalAccentList"/>
    <dgm:cxn modelId="{7E06DB02-2CD1-49F7-A1EB-0B0767A8EA2E}" type="presParOf" srcId="{D74A5F66-503F-4344-8882-586B36BCD148}" destId="{FE6ABFE0-5740-4A44-AE69-1FEE9AE3A466}" srcOrd="2" destOrd="0" presId="urn:microsoft.com/office/officeart/2008/layout/VerticalAccentList"/>
    <dgm:cxn modelId="{535E8084-DEE2-46E7-A8A5-030D8BE6B7A2}" type="presParOf" srcId="{D74A5F66-503F-4344-8882-586B36BCD148}" destId="{6E836478-F342-4F65-A5A1-937600DA467E}" srcOrd="3" destOrd="0" presId="urn:microsoft.com/office/officeart/2008/layout/VerticalAccentList"/>
    <dgm:cxn modelId="{91F09DB2-DF94-4912-8EDA-46D62A871679}" type="presParOf" srcId="{D74A5F66-503F-4344-8882-586B36BCD148}" destId="{DB5E319B-010C-4FFA-AFEF-67FB46A42C72}" srcOrd="4" destOrd="0" presId="urn:microsoft.com/office/officeart/2008/layout/VerticalAccentList"/>
    <dgm:cxn modelId="{1CA5F505-B343-45DC-986B-7DBF43AF48F6}" type="presParOf" srcId="{D74A5F66-503F-4344-8882-586B36BCD148}" destId="{28B97650-A438-4B97-A176-5BFAEF8EC09A}" srcOrd="5" destOrd="0" presId="urn:microsoft.com/office/officeart/2008/layout/VerticalAccentList"/>
    <dgm:cxn modelId="{0108B533-DAF7-4EEC-97F6-F3FBD53441E0}" type="presParOf" srcId="{D74A5F66-503F-4344-8882-586B36BCD148}" destId="{4E28531B-7A38-4C5A-A6F9-5AE4FE7B5C9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chevron2" loCatId="list" qsTypeId="urn:microsoft.com/office/officeart/2005/8/quickstyle/simple5" qsCatId="simple" csTypeId="urn:microsoft.com/office/officeart/2005/8/colors/colorful1#8" csCatId="colorful" phldr="1"/>
      <dgm:spPr/>
      <dgm:t>
        <a:bodyPr/>
        <a:lstStyle/>
        <a:p>
          <a:endParaRPr lang="ru-RU"/>
        </a:p>
      </dgm:t>
    </dgm:pt>
    <dgm:pt modelId="{CAAC9AED-EB95-4F16-8BB1-BFDE1E920854}">
      <dgm:prSet phldrT="[Текст]" custT="1"/>
      <dgm:spPr/>
      <dgm:t>
        <a:bodyPr/>
        <a:lstStyle/>
        <a:p>
          <a:pPr algn="ctr"/>
          <a:r>
            <a:rPr lang="ru-RU" sz="2000" b="1" i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endParaRPr lang="ru-RU" sz="2000" b="1" i="1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EB39DA3-00AB-448E-9638-522B75494415}" type="parTrans" cxnId="{1AFEDEAA-18FE-4236-86FA-9E0137B69C73}">
      <dgm:prSet/>
      <dgm:spPr/>
      <dgm:t>
        <a:bodyPr/>
        <a:lstStyle/>
        <a:p>
          <a:endParaRPr lang="ru-RU"/>
        </a:p>
      </dgm:t>
    </dgm:pt>
    <dgm:pt modelId="{BDE99AAD-8CE7-484A-838B-7FF89D8C6673}" type="sibTrans" cxnId="{1AFEDEAA-18FE-4236-86FA-9E0137B69C73}">
      <dgm:prSet/>
      <dgm:spPr/>
      <dgm:t>
        <a:bodyPr/>
        <a:lstStyle/>
        <a:p>
          <a:endParaRPr lang="ru-RU"/>
        </a:p>
      </dgm:t>
    </dgm:pt>
    <dgm:pt modelId="{0233A2B8-EAC7-4B74-81EC-D1BF74CC7B4F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Разработать папку – передвижку (консультации для родителей).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923A945-807A-4561-A86A-5FDD3276982D}" type="parTrans" cxnId="{7A26D992-3B01-4069-8201-C62A4F70810A}">
      <dgm:prSet/>
      <dgm:spPr/>
      <dgm:t>
        <a:bodyPr/>
        <a:lstStyle/>
        <a:p>
          <a:endParaRPr lang="ru-RU"/>
        </a:p>
      </dgm:t>
    </dgm:pt>
    <dgm:pt modelId="{FEEC609C-0E03-4995-920B-0AAE29D8B6AF}" type="sibTrans" cxnId="{7A26D992-3B01-4069-8201-C62A4F70810A}">
      <dgm:prSet/>
      <dgm:spPr/>
      <dgm:t>
        <a:bodyPr/>
        <a:lstStyle/>
        <a:p>
          <a:endParaRPr lang="ru-RU"/>
        </a:p>
      </dgm:t>
    </dgm:pt>
    <dgm:pt modelId="{B27C08A9-C0E9-433B-9A8B-5CD8853904E9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Провести НОД по теме проекта с использованием ИКТ.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4670968-DDF0-4A73-9659-9256B394FB6A}" type="parTrans" cxnId="{39D26960-CC9A-450C-8AA4-9A8787D2E765}">
      <dgm:prSet/>
      <dgm:spPr/>
      <dgm:t>
        <a:bodyPr/>
        <a:lstStyle/>
        <a:p>
          <a:endParaRPr lang="ru-RU"/>
        </a:p>
      </dgm:t>
    </dgm:pt>
    <dgm:pt modelId="{930F4515-B6A2-4AB0-8298-831BF5FB7FA6}" type="sibTrans" cxnId="{39D26960-CC9A-450C-8AA4-9A8787D2E765}">
      <dgm:prSet/>
      <dgm:spPr/>
      <dgm:t>
        <a:bodyPr/>
        <a:lstStyle/>
        <a:p>
          <a:endParaRPr lang="ru-RU"/>
        </a:p>
      </dgm:t>
    </dgm:pt>
    <dgm:pt modelId="{AE40E764-AEC6-4233-9B7E-77FFF2FA0D1D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189122E-9CAE-4D16-AE11-D9950B97F005}" type="sibTrans" cxnId="{6A6CB7FA-D2EC-439D-8375-5F09B81656F4}">
      <dgm:prSet/>
      <dgm:spPr/>
      <dgm:t>
        <a:bodyPr/>
        <a:lstStyle/>
        <a:p>
          <a:endParaRPr lang="ru-RU"/>
        </a:p>
      </dgm:t>
    </dgm:pt>
    <dgm:pt modelId="{E676F59F-A041-400B-9525-865D5EB0FB30}" type="parTrans" cxnId="{6A6CB7FA-D2EC-439D-8375-5F09B81656F4}">
      <dgm:prSet/>
      <dgm:spPr/>
      <dgm:t>
        <a:bodyPr/>
        <a:lstStyle/>
        <a:p>
          <a:endParaRPr lang="ru-RU"/>
        </a:p>
      </dgm:t>
    </dgm:pt>
    <dgm:pt modelId="{A7BD7C87-A3C3-4934-AF55-326271B47EA0}">
      <dgm:prSet phldrT="[Текст]"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C154D42-FB24-4F0D-828B-38647FC466B5}" type="parTrans" cxnId="{292C06CD-487B-4313-BCEB-07C570028EE4}">
      <dgm:prSet/>
      <dgm:spPr/>
      <dgm:t>
        <a:bodyPr/>
        <a:lstStyle/>
        <a:p>
          <a:endParaRPr lang="ru-RU"/>
        </a:p>
      </dgm:t>
    </dgm:pt>
    <dgm:pt modelId="{CB72B8A0-919C-43B8-AE7D-71D3F5941D9F}" type="sibTrans" cxnId="{292C06CD-487B-4313-BCEB-07C570028EE4}">
      <dgm:prSet/>
      <dgm:spPr/>
      <dgm:t>
        <a:bodyPr/>
        <a:lstStyle/>
        <a:p>
          <a:endParaRPr lang="ru-RU"/>
        </a:p>
      </dgm:t>
    </dgm:pt>
    <dgm:pt modelId="{A6C99DF2-7AFD-42F3-9CA0-7E7D3AB4EF51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5738B1-99FB-4F45-8EC0-9DAE01A3C095}" type="parTrans" cxnId="{9EEEB4F0-D611-4C1C-9D1A-AD95551449DA}">
      <dgm:prSet/>
      <dgm:spPr/>
      <dgm:t>
        <a:bodyPr/>
        <a:lstStyle/>
        <a:p>
          <a:endParaRPr lang="ru-RU"/>
        </a:p>
      </dgm:t>
    </dgm:pt>
    <dgm:pt modelId="{30087F95-D9D9-46C2-8C9C-C326EDC1D21B}" type="sibTrans" cxnId="{9EEEB4F0-D611-4C1C-9D1A-AD95551449DA}">
      <dgm:prSet/>
      <dgm:spPr/>
      <dgm:t>
        <a:bodyPr/>
        <a:lstStyle/>
        <a:p>
          <a:endParaRPr lang="ru-RU"/>
        </a:p>
      </dgm:t>
    </dgm:pt>
    <dgm:pt modelId="{523171B0-07B2-4748-BB61-0062114EE912}">
      <dgm:prSet custT="1"/>
      <dgm:spPr/>
      <dgm:t>
        <a:bodyPr/>
        <a:lstStyle/>
        <a:p>
          <a:pPr algn="l"/>
          <a:r>
            <a: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Создать картотеки дидактических, народных, подвижных игр </a:t>
          </a:r>
        </a:p>
      </dgm:t>
    </dgm:pt>
    <dgm:pt modelId="{3D9D62B2-E60D-43FE-88FE-8E8730503A0A}" type="parTrans" cxnId="{2234DF40-1548-4A47-A199-16C93C8B4EB7}">
      <dgm:prSet/>
      <dgm:spPr/>
      <dgm:t>
        <a:bodyPr/>
        <a:lstStyle/>
        <a:p>
          <a:endParaRPr lang="ru-RU"/>
        </a:p>
      </dgm:t>
    </dgm:pt>
    <dgm:pt modelId="{B921B37A-5E3F-407E-B991-FB02508025ED}" type="sibTrans" cxnId="{2234DF40-1548-4A47-A199-16C93C8B4EB7}">
      <dgm:prSet/>
      <dgm:spPr/>
      <dgm:t>
        <a:bodyPr/>
        <a:lstStyle/>
        <a:p>
          <a:endParaRPr lang="ru-RU"/>
        </a:p>
      </dgm:t>
    </dgm:pt>
    <dgm:pt modelId="{76DE71E0-85E9-4C96-BBB0-FA6A280947AB}">
      <dgm:prSet custT="1"/>
      <dgm:spPr/>
      <dgm:t>
        <a:bodyPr/>
        <a:lstStyle/>
        <a:p>
          <a:pPr algn="ctr"/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59E152C-9F7E-4C56-B78B-B38E9A197068}" type="parTrans" cxnId="{8FABAB86-D0A5-43D6-807F-76B7588CA70F}">
      <dgm:prSet/>
      <dgm:spPr/>
      <dgm:t>
        <a:bodyPr/>
        <a:lstStyle/>
        <a:p>
          <a:endParaRPr lang="ru-RU"/>
        </a:p>
      </dgm:t>
    </dgm:pt>
    <dgm:pt modelId="{1435DACF-8815-4B6C-9CA6-DCD1849C997A}" type="sibTrans" cxnId="{8FABAB86-D0A5-43D6-807F-76B7588CA70F}">
      <dgm:prSet/>
      <dgm:spPr/>
      <dgm:t>
        <a:bodyPr/>
        <a:lstStyle/>
        <a:p>
          <a:endParaRPr lang="ru-RU"/>
        </a:p>
      </dgm:t>
    </dgm:pt>
    <dgm:pt modelId="{67FE7FA9-003A-4A85-9D80-1A2AC59B3F4A}">
      <dgm:prSet custT="1"/>
      <dgm:spPr/>
      <dgm:t>
        <a:bodyPr/>
        <a:lstStyle/>
        <a:p>
          <a:pPr algn="l"/>
          <a:r>
            <a: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Провести анкетирование родителей воспитанников группы.</a:t>
          </a:r>
        </a:p>
      </dgm:t>
    </dgm:pt>
    <dgm:pt modelId="{8980E87C-2669-41F0-965F-6CB50A4F0C52}" type="parTrans" cxnId="{2A4DC698-4161-4C47-8DB6-9A07FACBBEB6}">
      <dgm:prSet/>
      <dgm:spPr/>
      <dgm:t>
        <a:bodyPr/>
        <a:lstStyle/>
        <a:p>
          <a:endParaRPr lang="ru-RU"/>
        </a:p>
      </dgm:t>
    </dgm:pt>
    <dgm:pt modelId="{D2C6640A-C65A-41D4-8DE6-6787114E66A1}" type="sibTrans" cxnId="{2A4DC698-4161-4C47-8DB6-9A07FACBBEB6}">
      <dgm:prSet/>
      <dgm:spPr/>
      <dgm:t>
        <a:bodyPr/>
        <a:lstStyle/>
        <a:p>
          <a:endParaRPr lang="ru-RU"/>
        </a:p>
      </dgm:t>
    </dgm:pt>
    <dgm:pt modelId="{5BAC9029-9CB4-47E0-877A-ABE27805B9E2}">
      <dgm:prSet custT="1"/>
      <dgm:spPr/>
      <dgm:t>
        <a:bodyPr/>
        <a:lstStyle/>
        <a:p>
          <a:pPr algn="l"/>
          <a:r>
            <a: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Оформить развивающую предметно – пространственную среду группы.</a:t>
          </a:r>
        </a:p>
      </dgm:t>
    </dgm:pt>
    <dgm:pt modelId="{BCC040F5-550F-46F9-A808-F939AB458E69}" type="sibTrans" cxnId="{032B735D-B641-47EC-90BA-38351A5B19CE}">
      <dgm:prSet/>
      <dgm:spPr/>
      <dgm:t>
        <a:bodyPr/>
        <a:lstStyle/>
        <a:p>
          <a:endParaRPr lang="ru-RU"/>
        </a:p>
      </dgm:t>
    </dgm:pt>
    <dgm:pt modelId="{01E0CA6E-BAE9-4AD5-8709-0C0D6FD4B0A5}" type="parTrans" cxnId="{032B735D-B641-47EC-90BA-38351A5B19CE}">
      <dgm:prSet/>
      <dgm:spPr/>
      <dgm:t>
        <a:bodyPr/>
        <a:lstStyle/>
        <a:p>
          <a:endParaRPr lang="ru-RU"/>
        </a:p>
      </dgm:t>
    </dgm:pt>
    <dgm:pt modelId="{DC194963-29D5-46E2-81EB-361594A53204}" type="pres">
      <dgm:prSet presAssocID="{C8D65901-EFC0-43B6-9970-52AB145F7C3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66C2FD-99BE-4328-8F81-AF88FAAEDA49}" type="pres">
      <dgm:prSet presAssocID="{AE40E764-AEC6-4233-9B7E-77FFF2FA0D1D}" presName="composite" presStyleCnt="0"/>
      <dgm:spPr/>
    </dgm:pt>
    <dgm:pt modelId="{AABE6051-9776-4F5B-A28B-1C47D2FB86FE}" type="pres">
      <dgm:prSet presAssocID="{AE40E764-AEC6-4233-9B7E-77FFF2FA0D1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849BA-16DC-4CAD-9409-9AA55995D444}" type="pres">
      <dgm:prSet presAssocID="{AE40E764-AEC6-4233-9B7E-77FFF2FA0D1D}" presName="descendantText" presStyleLbl="alignAcc1" presStyleIdx="0" presStyleCnt="5" custLinFactNeighborY="-29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62C27-5BB8-4654-9F04-741E62D0E503}" type="pres">
      <dgm:prSet presAssocID="{F189122E-9CAE-4D16-AE11-D9950B97F005}" presName="sp" presStyleCnt="0"/>
      <dgm:spPr/>
    </dgm:pt>
    <dgm:pt modelId="{B738AEFA-62D6-4A20-A9F6-11575F2E3C1A}" type="pres">
      <dgm:prSet presAssocID="{CAAC9AED-EB95-4F16-8BB1-BFDE1E920854}" presName="composite" presStyleCnt="0"/>
      <dgm:spPr/>
    </dgm:pt>
    <dgm:pt modelId="{02ED9D26-B7A8-42AA-9686-3A0F417B03A1}" type="pres">
      <dgm:prSet presAssocID="{CAAC9AED-EB95-4F16-8BB1-BFDE1E92085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41C97-858A-4948-8807-BD7F53D554DF}" type="pres">
      <dgm:prSet presAssocID="{CAAC9AED-EB95-4F16-8BB1-BFDE1E92085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EF670A-5334-46AF-87CF-F9E21A79AE96}" type="pres">
      <dgm:prSet presAssocID="{BDE99AAD-8CE7-484A-838B-7FF89D8C6673}" presName="sp" presStyleCnt="0"/>
      <dgm:spPr/>
    </dgm:pt>
    <dgm:pt modelId="{CB55DAF5-107C-4B1C-B24E-FA546403BDA1}" type="pres">
      <dgm:prSet presAssocID="{A7BD7C87-A3C3-4934-AF55-326271B47EA0}" presName="composite" presStyleCnt="0"/>
      <dgm:spPr/>
    </dgm:pt>
    <dgm:pt modelId="{4ECF9F7B-DECC-417A-9A31-27CCF472714C}" type="pres">
      <dgm:prSet presAssocID="{A7BD7C87-A3C3-4934-AF55-326271B47EA0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CFB639-1A83-4368-A059-AA49A3A0DC6A}" type="pres">
      <dgm:prSet presAssocID="{A7BD7C87-A3C3-4934-AF55-326271B47EA0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F15595-9AB9-4D4E-812E-0FF1205258C0}" type="pres">
      <dgm:prSet presAssocID="{CB72B8A0-919C-43B8-AE7D-71D3F5941D9F}" presName="sp" presStyleCnt="0"/>
      <dgm:spPr/>
    </dgm:pt>
    <dgm:pt modelId="{9CE26D36-9847-4817-B0A9-AB43D998A699}" type="pres">
      <dgm:prSet presAssocID="{A6C99DF2-7AFD-42F3-9CA0-7E7D3AB4EF51}" presName="composite" presStyleCnt="0"/>
      <dgm:spPr/>
    </dgm:pt>
    <dgm:pt modelId="{2EDECAF1-A8C2-4A8E-8EDC-1CFED033F77D}" type="pres">
      <dgm:prSet presAssocID="{A6C99DF2-7AFD-42F3-9CA0-7E7D3AB4EF5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4443D-6AB6-4E3A-ADF6-BDB67A7202EB}" type="pres">
      <dgm:prSet presAssocID="{A6C99DF2-7AFD-42F3-9CA0-7E7D3AB4EF5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6B03A2-F3A7-4626-9208-A6394BBB1C3D}" type="pres">
      <dgm:prSet presAssocID="{30087F95-D9D9-46C2-8C9C-C326EDC1D21B}" presName="sp" presStyleCnt="0"/>
      <dgm:spPr/>
    </dgm:pt>
    <dgm:pt modelId="{31176F26-3037-452D-BB04-5EE5F7730474}" type="pres">
      <dgm:prSet presAssocID="{76DE71E0-85E9-4C96-BBB0-FA6A280947AB}" presName="composite" presStyleCnt="0"/>
      <dgm:spPr/>
    </dgm:pt>
    <dgm:pt modelId="{E79ACC5D-4F4F-4B20-BE11-E3D227E323C0}" type="pres">
      <dgm:prSet presAssocID="{76DE71E0-85E9-4C96-BBB0-FA6A280947AB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50F96-7720-4DDC-A23E-72C345041EB9}" type="pres">
      <dgm:prSet presAssocID="{76DE71E0-85E9-4C96-BBB0-FA6A280947A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C628E9-A4F4-4B1A-A78E-1B964FDD01E4}" type="presOf" srcId="{AE40E764-AEC6-4233-9B7E-77FFF2FA0D1D}" destId="{AABE6051-9776-4F5B-A28B-1C47D2FB86FE}" srcOrd="0" destOrd="0" presId="urn:microsoft.com/office/officeart/2005/8/layout/chevron2"/>
    <dgm:cxn modelId="{E418D531-DCB9-4723-BE93-594214A32D1C}" type="presOf" srcId="{76DE71E0-85E9-4C96-BBB0-FA6A280947AB}" destId="{E79ACC5D-4F4F-4B20-BE11-E3D227E323C0}" srcOrd="0" destOrd="0" presId="urn:microsoft.com/office/officeart/2005/8/layout/chevron2"/>
    <dgm:cxn modelId="{A8852576-FD9E-4EBC-93D7-99936EB5A610}" type="presOf" srcId="{67FE7FA9-003A-4A85-9D80-1A2AC59B3F4A}" destId="{E9750F96-7720-4DDC-A23E-72C345041EB9}" srcOrd="0" destOrd="0" presId="urn:microsoft.com/office/officeart/2005/8/layout/chevron2"/>
    <dgm:cxn modelId="{1AFEDEAA-18FE-4236-86FA-9E0137B69C73}" srcId="{C8D65901-EFC0-43B6-9970-52AB145F7C31}" destId="{CAAC9AED-EB95-4F16-8BB1-BFDE1E920854}" srcOrd="1" destOrd="0" parTransId="{7EB39DA3-00AB-448E-9638-522B75494415}" sibTransId="{BDE99AAD-8CE7-484A-838B-7FF89D8C6673}"/>
    <dgm:cxn modelId="{50648A2A-3E9C-4524-B2F0-7E4D875E9E0B}" type="presOf" srcId="{CAAC9AED-EB95-4F16-8BB1-BFDE1E920854}" destId="{02ED9D26-B7A8-42AA-9686-3A0F417B03A1}" srcOrd="0" destOrd="0" presId="urn:microsoft.com/office/officeart/2005/8/layout/chevron2"/>
    <dgm:cxn modelId="{2234DF40-1548-4A47-A199-16C93C8B4EB7}" srcId="{A6C99DF2-7AFD-42F3-9CA0-7E7D3AB4EF51}" destId="{523171B0-07B2-4748-BB61-0062114EE912}" srcOrd="0" destOrd="0" parTransId="{3D9D62B2-E60D-43FE-88FE-8E8730503A0A}" sibTransId="{B921B37A-5E3F-407E-B991-FB02508025ED}"/>
    <dgm:cxn modelId="{DED46376-A767-4316-80F1-9C5E7E24DC0B}" type="presOf" srcId="{B27C08A9-C0E9-433B-9A8B-5CD8853904E9}" destId="{EE3849BA-16DC-4CAD-9409-9AA55995D444}" srcOrd="0" destOrd="0" presId="urn:microsoft.com/office/officeart/2005/8/layout/chevron2"/>
    <dgm:cxn modelId="{9EEEB4F0-D611-4C1C-9D1A-AD95551449DA}" srcId="{C8D65901-EFC0-43B6-9970-52AB145F7C31}" destId="{A6C99DF2-7AFD-42F3-9CA0-7E7D3AB4EF51}" srcOrd="3" destOrd="0" parTransId="{B95738B1-99FB-4F45-8EC0-9DAE01A3C095}" sibTransId="{30087F95-D9D9-46C2-8C9C-C326EDC1D21B}"/>
    <dgm:cxn modelId="{B81005F5-5A14-45A5-95E9-F2469EDAD098}" type="presOf" srcId="{0233A2B8-EAC7-4B74-81EC-D1BF74CC7B4F}" destId="{78F41C97-858A-4948-8807-BD7F53D554DF}" srcOrd="0" destOrd="0" presId="urn:microsoft.com/office/officeart/2005/8/layout/chevron2"/>
    <dgm:cxn modelId="{0FCCA7ED-89B6-43A8-8DD3-FA77545F2D02}" type="presOf" srcId="{523171B0-07B2-4748-BB61-0062114EE912}" destId="{62B4443D-6AB6-4E3A-ADF6-BDB67A7202EB}" srcOrd="0" destOrd="0" presId="urn:microsoft.com/office/officeart/2005/8/layout/chevron2"/>
    <dgm:cxn modelId="{085EFC46-A670-4E09-8432-AAFE39CDFD47}" type="presOf" srcId="{A6C99DF2-7AFD-42F3-9CA0-7E7D3AB4EF51}" destId="{2EDECAF1-A8C2-4A8E-8EDC-1CFED033F77D}" srcOrd="0" destOrd="0" presId="urn:microsoft.com/office/officeart/2005/8/layout/chevron2"/>
    <dgm:cxn modelId="{20379661-A223-4BB2-B69E-BFE72BD5608E}" type="presOf" srcId="{C8D65901-EFC0-43B6-9970-52AB145F7C31}" destId="{DC194963-29D5-46E2-81EB-361594A53204}" srcOrd="0" destOrd="0" presId="urn:microsoft.com/office/officeart/2005/8/layout/chevron2"/>
    <dgm:cxn modelId="{9BE5852A-F380-4146-AC41-35E14359B117}" type="presOf" srcId="{A7BD7C87-A3C3-4934-AF55-326271B47EA0}" destId="{4ECF9F7B-DECC-417A-9A31-27CCF472714C}" srcOrd="0" destOrd="0" presId="urn:microsoft.com/office/officeart/2005/8/layout/chevron2"/>
    <dgm:cxn modelId="{292C06CD-487B-4313-BCEB-07C570028EE4}" srcId="{C8D65901-EFC0-43B6-9970-52AB145F7C31}" destId="{A7BD7C87-A3C3-4934-AF55-326271B47EA0}" srcOrd="2" destOrd="0" parTransId="{DC154D42-FB24-4F0D-828B-38647FC466B5}" sibTransId="{CB72B8A0-919C-43B8-AE7D-71D3F5941D9F}"/>
    <dgm:cxn modelId="{1C81515B-207A-43A9-80B2-23B08B920EBA}" type="presOf" srcId="{5BAC9029-9CB4-47E0-877A-ABE27805B9E2}" destId="{85CFB639-1A83-4368-A059-AA49A3A0DC6A}" srcOrd="0" destOrd="0" presId="urn:microsoft.com/office/officeart/2005/8/layout/chevron2"/>
    <dgm:cxn modelId="{39D26960-CC9A-450C-8AA4-9A8787D2E765}" srcId="{AE40E764-AEC6-4233-9B7E-77FFF2FA0D1D}" destId="{B27C08A9-C0E9-433B-9A8B-5CD8853904E9}" srcOrd="0" destOrd="0" parTransId="{D4670968-DDF0-4A73-9659-9256B394FB6A}" sibTransId="{930F4515-B6A2-4AB0-8298-831BF5FB7FA6}"/>
    <dgm:cxn modelId="{7A26D992-3B01-4069-8201-C62A4F70810A}" srcId="{CAAC9AED-EB95-4F16-8BB1-BFDE1E920854}" destId="{0233A2B8-EAC7-4B74-81EC-D1BF74CC7B4F}" srcOrd="0" destOrd="0" parTransId="{1923A945-807A-4561-A86A-5FDD3276982D}" sibTransId="{FEEC609C-0E03-4995-920B-0AAE29D8B6AF}"/>
    <dgm:cxn modelId="{8FABAB86-D0A5-43D6-807F-76B7588CA70F}" srcId="{C8D65901-EFC0-43B6-9970-52AB145F7C31}" destId="{76DE71E0-85E9-4C96-BBB0-FA6A280947AB}" srcOrd="4" destOrd="0" parTransId="{359E152C-9F7E-4C56-B78B-B38E9A197068}" sibTransId="{1435DACF-8815-4B6C-9CA6-DCD1849C997A}"/>
    <dgm:cxn modelId="{6A6CB7FA-D2EC-439D-8375-5F09B81656F4}" srcId="{C8D65901-EFC0-43B6-9970-52AB145F7C31}" destId="{AE40E764-AEC6-4233-9B7E-77FFF2FA0D1D}" srcOrd="0" destOrd="0" parTransId="{E676F59F-A041-400B-9525-865D5EB0FB30}" sibTransId="{F189122E-9CAE-4D16-AE11-D9950B97F005}"/>
    <dgm:cxn modelId="{032B735D-B641-47EC-90BA-38351A5B19CE}" srcId="{A7BD7C87-A3C3-4934-AF55-326271B47EA0}" destId="{5BAC9029-9CB4-47E0-877A-ABE27805B9E2}" srcOrd="0" destOrd="0" parTransId="{01E0CA6E-BAE9-4AD5-8709-0C0D6FD4B0A5}" sibTransId="{BCC040F5-550F-46F9-A808-F939AB458E69}"/>
    <dgm:cxn modelId="{2A4DC698-4161-4C47-8DB6-9A07FACBBEB6}" srcId="{76DE71E0-85E9-4C96-BBB0-FA6A280947AB}" destId="{67FE7FA9-003A-4A85-9D80-1A2AC59B3F4A}" srcOrd="0" destOrd="0" parTransId="{8980E87C-2669-41F0-965F-6CB50A4F0C52}" sibTransId="{D2C6640A-C65A-41D4-8DE6-6787114E66A1}"/>
    <dgm:cxn modelId="{B660E32B-ABC9-421E-8830-FF6C3E8EE314}" type="presParOf" srcId="{DC194963-29D5-46E2-81EB-361594A53204}" destId="{CA66C2FD-99BE-4328-8F81-AF88FAAEDA49}" srcOrd="0" destOrd="0" presId="urn:microsoft.com/office/officeart/2005/8/layout/chevron2"/>
    <dgm:cxn modelId="{1F326C7C-E9A4-4F34-BEDC-91F22B22EDD7}" type="presParOf" srcId="{CA66C2FD-99BE-4328-8F81-AF88FAAEDA49}" destId="{AABE6051-9776-4F5B-A28B-1C47D2FB86FE}" srcOrd="0" destOrd="0" presId="urn:microsoft.com/office/officeart/2005/8/layout/chevron2"/>
    <dgm:cxn modelId="{ABE4715F-0286-4DDF-9F56-C2C244ADB8BA}" type="presParOf" srcId="{CA66C2FD-99BE-4328-8F81-AF88FAAEDA49}" destId="{EE3849BA-16DC-4CAD-9409-9AA55995D444}" srcOrd="1" destOrd="0" presId="urn:microsoft.com/office/officeart/2005/8/layout/chevron2"/>
    <dgm:cxn modelId="{1D95641B-F191-4662-BFBB-2BC9081E589D}" type="presParOf" srcId="{DC194963-29D5-46E2-81EB-361594A53204}" destId="{AAF62C27-5BB8-4654-9F04-741E62D0E503}" srcOrd="1" destOrd="0" presId="urn:microsoft.com/office/officeart/2005/8/layout/chevron2"/>
    <dgm:cxn modelId="{D79E7FB6-B84C-41E9-87F4-1DE647DFDBC4}" type="presParOf" srcId="{DC194963-29D5-46E2-81EB-361594A53204}" destId="{B738AEFA-62D6-4A20-A9F6-11575F2E3C1A}" srcOrd="2" destOrd="0" presId="urn:microsoft.com/office/officeart/2005/8/layout/chevron2"/>
    <dgm:cxn modelId="{1F5DF570-B8C0-4F87-8D94-6E971B036080}" type="presParOf" srcId="{B738AEFA-62D6-4A20-A9F6-11575F2E3C1A}" destId="{02ED9D26-B7A8-42AA-9686-3A0F417B03A1}" srcOrd="0" destOrd="0" presId="urn:microsoft.com/office/officeart/2005/8/layout/chevron2"/>
    <dgm:cxn modelId="{DF601C1E-0FA7-43EF-AFC4-2E5FC5C203CD}" type="presParOf" srcId="{B738AEFA-62D6-4A20-A9F6-11575F2E3C1A}" destId="{78F41C97-858A-4948-8807-BD7F53D554DF}" srcOrd="1" destOrd="0" presId="urn:microsoft.com/office/officeart/2005/8/layout/chevron2"/>
    <dgm:cxn modelId="{C17624D1-F565-4C44-81BD-A31038CDD70B}" type="presParOf" srcId="{DC194963-29D5-46E2-81EB-361594A53204}" destId="{1CEF670A-5334-46AF-87CF-F9E21A79AE96}" srcOrd="3" destOrd="0" presId="urn:microsoft.com/office/officeart/2005/8/layout/chevron2"/>
    <dgm:cxn modelId="{D19D41FE-7D02-4070-93CD-06503498AD70}" type="presParOf" srcId="{DC194963-29D5-46E2-81EB-361594A53204}" destId="{CB55DAF5-107C-4B1C-B24E-FA546403BDA1}" srcOrd="4" destOrd="0" presId="urn:microsoft.com/office/officeart/2005/8/layout/chevron2"/>
    <dgm:cxn modelId="{945FFA75-B1E9-4787-AFE7-B0E32396CEF8}" type="presParOf" srcId="{CB55DAF5-107C-4B1C-B24E-FA546403BDA1}" destId="{4ECF9F7B-DECC-417A-9A31-27CCF472714C}" srcOrd="0" destOrd="0" presId="urn:microsoft.com/office/officeart/2005/8/layout/chevron2"/>
    <dgm:cxn modelId="{23E89FE6-ACAE-4EB3-A042-8A18CC4FAC9F}" type="presParOf" srcId="{CB55DAF5-107C-4B1C-B24E-FA546403BDA1}" destId="{85CFB639-1A83-4368-A059-AA49A3A0DC6A}" srcOrd="1" destOrd="0" presId="urn:microsoft.com/office/officeart/2005/8/layout/chevron2"/>
    <dgm:cxn modelId="{B8FBBEE9-ABA5-4198-A55F-AA1534FF4B2D}" type="presParOf" srcId="{DC194963-29D5-46E2-81EB-361594A53204}" destId="{F3F15595-9AB9-4D4E-812E-0FF1205258C0}" srcOrd="5" destOrd="0" presId="urn:microsoft.com/office/officeart/2005/8/layout/chevron2"/>
    <dgm:cxn modelId="{240A1E6C-BDE5-432B-935A-567F0181D678}" type="presParOf" srcId="{DC194963-29D5-46E2-81EB-361594A53204}" destId="{9CE26D36-9847-4817-B0A9-AB43D998A699}" srcOrd="6" destOrd="0" presId="urn:microsoft.com/office/officeart/2005/8/layout/chevron2"/>
    <dgm:cxn modelId="{9479FA25-5C96-4109-B3BB-71975EDD00E5}" type="presParOf" srcId="{9CE26D36-9847-4817-B0A9-AB43D998A699}" destId="{2EDECAF1-A8C2-4A8E-8EDC-1CFED033F77D}" srcOrd="0" destOrd="0" presId="urn:microsoft.com/office/officeart/2005/8/layout/chevron2"/>
    <dgm:cxn modelId="{BDF674C5-CB37-4B73-BFA3-774DB9B609B7}" type="presParOf" srcId="{9CE26D36-9847-4817-B0A9-AB43D998A699}" destId="{62B4443D-6AB6-4E3A-ADF6-BDB67A7202EB}" srcOrd="1" destOrd="0" presId="urn:microsoft.com/office/officeart/2005/8/layout/chevron2"/>
    <dgm:cxn modelId="{61774F76-BD4F-4451-98E5-D1CF82EF0ABE}" type="presParOf" srcId="{DC194963-29D5-46E2-81EB-361594A53204}" destId="{DC6B03A2-F3A7-4626-9208-A6394BBB1C3D}" srcOrd="7" destOrd="0" presId="urn:microsoft.com/office/officeart/2005/8/layout/chevron2"/>
    <dgm:cxn modelId="{057B3EA0-A856-48E5-AD4C-37BF7DD18242}" type="presParOf" srcId="{DC194963-29D5-46E2-81EB-361594A53204}" destId="{31176F26-3037-452D-BB04-5EE5F7730474}" srcOrd="8" destOrd="0" presId="urn:microsoft.com/office/officeart/2005/8/layout/chevron2"/>
    <dgm:cxn modelId="{F8CA1F73-5C13-4C9F-9BC7-6110C9856D78}" type="presParOf" srcId="{31176F26-3037-452D-BB04-5EE5F7730474}" destId="{E79ACC5D-4F4F-4B20-BE11-E3D227E323C0}" srcOrd="0" destOrd="0" presId="urn:microsoft.com/office/officeart/2005/8/layout/chevron2"/>
    <dgm:cxn modelId="{376BB04B-11E2-4296-8258-7C7582E1DDC5}" type="presParOf" srcId="{31176F26-3037-452D-BB04-5EE5F7730474}" destId="{E9750F96-7720-4DDC-A23E-72C345041E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hList6" loCatId="list" qsTypeId="urn:microsoft.com/office/officeart/2005/8/quickstyle/simple3" qsCatId="simple" csTypeId="urn:microsoft.com/office/officeart/2005/8/colors/colorful1#9" csCatId="colorful" phldr="1"/>
      <dgm:spPr/>
      <dgm:t>
        <a:bodyPr/>
        <a:lstStyle/>
        <a:p>
          <a:endParaRPr lang="ru-RU"/>
        </a:p>
      </dgm:t>
    </dgm:pt>
    <dgm:pt modelId="{D3A3E4D9-F6ED-41BF-8C1A-4463AB680174}">
      <dgm:prSet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Совместная работа детей и родителей – изготовление объёмных поделок из глины.</a:t>
          </a:r>
        </a:p>
      </dgm:t>
    </dgm:pt>
    <dgm:pt modelId="{C65E1016-3349-41AC-B0E0-A3C35E26E84B}" type="parTrans" cxnId="{20B25B2A-25F2-41DD-98B2-C1DFAB0A7FB6}">
      <dgm:prSet/>
      <dgm:spPr/>
      <dgm:t>
        <a:bodyPr/>
        <a:lstStyle/>
        <a:p>
          <a:endParaRPr lang="ru-RU"/>
        </a:p>
      </dgm:t>
    </dgm:pt>
    <dgm:pt modelId="{A5A473EC-B4AF-45B9-AA57-4FC7A490B79C}" type="sibTrans" cxnId="{20B25B2A-25F2-41DD-98B2-C1DFAB0A7FB6}">
      <dgm:prSet/>
      <dgm:spPr/>
      <dgm:t>
        <a:bodyPr/>
        <a:lstStyle/>
        <a:p>
          <a:endParaRPr lang="ru-RU"/>
        </a:p>
      </dgm:t>
    </dgm:pt>
    <dgm:pt modelId="{94B8D0B3-82F7-4ED3-9CAA-F22F8D07D499}">
      <dgm:prSet custT="1"/>
      <dgm:spPr/>
      <dgm:t>
        <a:bodyPr/>
        <a:lstStyle/>
        <a:p>
          <a:pPr marL="0" marR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Оформление выставки </a:t>
          </a:r>
          <a:r>
            <a:rPr lang="en-US" sz="1800" b="1" dirty="0">
              <a:latin typeface="Times New Roman" pitchFamily="18" charset="0"/>
              <a:cs typeface="Times New Roman" pitchFamily="18" charset="0"/>
            </a:rPr>
            <a:t>“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Дымковская игрушка</a:t>
          </a:r>
          <a:r>
            <a:rPr lang="en-US" sz="1800" b="1" dirty="0">
              <a:latin typeface="Times New Roman" pitchFamily="18" charset="0"/>
              <a:cs typeface="Times New Roman" pitchFamily="18" charset="0"/>
            </a:rPr>
            <a:t>”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89AED223-AE25-4504-A152-9505AD44BDCB}" type="parTrans" cxnId="{96278944-B168-4A17-82B3-11597A536B75}">
      <dgm:prSet/>
      <dgm:spPr/>
      <dgm:t>
        <a:bodyPr/>
        <a:lstStyle/>
        <a:p>
          <a:endParaRPr lang="ru-RU"/>
        </a:p>
      </dgm:t>
    </dgm:pt>
    <dgm:pt modelId="{9906F476-71B4-4B38-9389-F33FF3B39B47}" type="sibTrans" cxnId="{96278944-B168-4A17-82B3-11597A536B75}">
      <dgm:prSet/>
      <dgm:spPr/>
      <dgm:t>
        <a:bodyPr/>
        <a:lstStyle/>
        <a:p>
          <a:endParaRPr lang="ru-RU"/>
        </a:p>
      </dgm:t>
    </dgm:pt>
    <dgm:pt modelId="{B24B0FC1-ECB6-4EDA-BEC2-690B80302FCC}">
      <dgm:prSet phldrT="[Текст]" custT="1"/>
      <dgm:spPr/>
      <dgm:t>
        <a:bodyPr/>
        <a:lstStyle/>
        <a:p>
          <a:pPr algn="ctr"/>
          <a:r>
            <a:rPr lang="ru-RU" sz="1800" b="1" dirty="0">
              <a:latin typeface="Times New Roman" pitchFamily="18" charset="0"/>
              <a:cs typeface="Times New Roman" pitchFamily="18" charset="0"/>
            </a:rPr>
            <a:t>Оформление методического материала в «копилку воспитателя», пополнение РППС группы.</a:t>
          </a:r>
        </a:p>
      </dgm:t>
    </dgm:pt>
    <dgm:pt modelId="{DF1FE24A-953D-467C-9F5E-B3C7E5327CD7}" type="parTrans" cxnId="{CE9A8775-4D63-4D16-953E-7035AF8D076C}">
      <dgm:prSet/>
      <dgm:spPr/>
      <dgm:t>
        <a:bodyPr/>
        <a:lstStyle/>
        <a:p>
          <a:endParaRPr lang="ru-RU"/>
        </a:p>
      </dgm:t>
    </dgm:pt>
    <dgm:pt modelId="{64417DEC-F1DB-4F7D-BF19-71E556AA76CA}" type="sibTrans" cxnId="{CE9A8775-4D63-4D16-953E-7035AF8D076C}">
      <dgm:prSet/>
      <dgm:spPr/>
      <dgm:t>
        <a:bodyPr/>
        <a:lstStyle/>
        <a:p>
          <a:endParaRPr lang="ru-RU"/>
        </a:p>
      </dgm:t>
    </dgm:pt>
    <dgm:pt modelId="{C553C7FC-FAA7-4F59-AC5B-3CC3BD2F8825}">
      <dgm:prSet custT="1"/>
      <dgm:spPr/>
      <dgm:t>
        <a:bodyPr/>
        <a:lstStyle/>
        <a:p>
          <a:pPr marL="0" marR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Презентация проекта «Дымковская игрушка» в рамках педсовета №3</a:t>
          </a:r>
        </a:p>
      </dgm:t>
    </dgm:pt>
    <dgm:pt modelId="{25E09743-10C1-4D44-815E-BD314E137DC9}" type="parTrans" cxnId="{2E51EE1A-63FF-454C-B1E7-6B93EB46D0B1}">
      <dgm:prSet/>
      <dgm:spPr/>
      <dgm:t>
        <a:bodyPr/>
        <a:lstStyle/>
        <a:p>
          <a:endParaRPr lang="ru-RU"/>
        </a:p>
      </dgm:t>
    </dgm:pt>
    <dgm:pt modelId="{386E22DD-128C-447A-A903-52CDC0200022}" type="sibTrans" cxnId="{2E51EE1A-63FF-454C-B1E7-6B93EB46D0B1}">
      <dgm:prSet/>
      <dgm:spPr/>
      <dgm:t>
        <a:bodyPr/>
        <a:lstStyle/>
        <a:p>
          <a:endParaRPr lang="ru-RU"/>
        </a:p>
      </dgm:t>
    </dgm:pt>
    <dgm:pt modelId="{E39E7E69-3368-4E7D-85FD-46EA32D07520}" type="pres">
      <dgm:prSet presAssocID="{C8D65901-EFC0-43B6-9970-52AB145F7C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808350-7189-46FF-BE85-E257FC22FD7C}" type="pres">
      <dgm:prSet presAssocID="{D3A3E4D9-F6ED-41BF-8C1A-4463AB6801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EDD7B-4D91-45DB-A485-51F8A283E89C}" type="pres">
      <dgm:prSet presAssocID="{A5A473EC-B4AF-45B9-AA57-4FC7A490B79C}" presName="sibTrans" presStyleCnt="0"/>
      <dgm:spPr/>
    </dgm:pt>
    <dgm:pt modelId="{950DDD37-FA34-4659-A75A-03E458F2C624}" type="pres">
      <dgm:prSet presAssocID="{B24B0FC1-ECB6-4EDA-BEC2-690B80302FC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AFE4D3-7235-435B-8100-5A2A61F7B8C2}" type="pres">
      <dgm:prSet presAssocID="{64417DEC-F1DB-4F7D-BF19-71E556AA76CA}" presName="sibTrans" presStyleCnt="0"/>
      <dgm:spPr/>
    </dgm:pt>
    <dgm:pt modelId="{6A43CA27-442A-4BEA-B91E-0739CC2184EC}" type="pres">
      <dgm:prSet presAssocID="{94B8D0B3-82F7-4ED3-9CAA-F22F8D07D49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D062C3-E552-4A05-8DB2-EB5811969330}" type="pres">
      <dgm:prSet presAssocID="{9906F476-71B4-4B38-9389-F33FF3B39B47}" presName="sibTrans" presStyleCnt="0"/>
      <dgm:spPr/>
    </dgm:pt>
    <dgm:pt modelId="{A391E4E1-0865-4C36-B011-5AF9F48E6765}" type="pres">
      <dgm:prSet presAssocID="{C553C7FC-FAA7-4F59-AC5B-3CC3BD2F882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EEAE75-E793-446E-AE62-6E2F63013BE4}" type="presOf" srcId="{D3A3E4D9-F6ED-41BF-8C1A-4463AB680174}" destId="{77808350-7189-46FF-BE85-E257FC22FD7C}" srcOrd="0" destOrd="0" presId="urn:microsoft.com/office/officeart/2005/8/layout/hList6"/>
    <dgm:cxn modelId="{96278944-B168-4A17-82B3-11597A536B75}" srcId="{C8D65901-EFC0-43B6-9970-52AB145F7C31}" destId="{94B8D0B3-82F7-4ED3-9CAA-F22F8D07D499}" srcOrd="2" destOrd="0" parTransId="{89AED223-AE25-4504-A152-9505AD44BDCB}" sibTransId="{9906F476-71B4-4B38-9389-F33FF3B39B47}"/>
    <dgm:cxn modelId="{AEA3E310-1E76-4C0B-9F03-962AE06AA157}" type="presOf" srcId="{C553C7FC-FAA7-4F59-AC5B-3CC3BD2F8825}" destId="{A391E4E1-0865-4C36-B011-5AF9F48E6765}" srcOrd="0" destOrd="0" presId="urn:microsoft.com/office/officeart/2005/8/layout/hList6"/>
    <dgm:cxn modelId="{7D6EB5A4-EF51-4EFE-A535-1E69EFFFA1B7}" type="presOf" srcId="{B24B0FC1-ECB6-4EDA-BEC2-690B80302FCC}" destId="{950DDD37-FA34-4659-A75A-03E458F2C624}" srcOrd="0" destOrd="0" presId="urn:microsoft.com/office/officeart/2005/8/layout/hList6"/>
    <dgm:cxn modelId="{CE9A8775-4D63-4D16-953E-7035AF8D076C}" srcId="{C8D65901-EFC0-43B6-9970-52AB145F7C31}" destId="{B24B0FC1-ECB6-4EDA-BEC2-690B80302FCC}" srcOrd="1" destOrd="0" parTransId="{DF1FE24A-953D-467C-9F5E-B3C7E5327CD7}" sibTransId="{64417DEC-F1DB-4F7D-BF19-71E556AA76CA}"/>
    <dgm:cxn modelId="{91F5F442-7B9B-435F-827A-086AB8F07FCB}" type="presOf" srcId="{94B8D0B3-82F7-4ED3-9CAA-F22F8D07D499}" destId="{6A43CA27-442A-4BEA-B91E-0739CC2184EC}" srcOrd="0" destOrd="0" presId="urn:microsoft.com/office/officeart/2005/8/layout/hList6"/>
    <dgm:cxn modelId="{5ED85B8C-880E-4470-BFC6-DB70C3F65EA3}" type="presOf" srcId="{C8D65901-EFC0-43B6-9970-52AB145F7C31}" destId="{E39E7E69-3368-4E7D-85FD-46EA32D07520}" srcOrd="0" destOrd="0" presId="urn:microsoft.com/office/officeart/2005/8/layout/hList6"/>
    <dgm:cxn modelId="{2E51EE1A-63FF-454C-B1E7-6B93EB46D0B1}" srcId="{C8D65901-EFC0-43B6-9970-52AB145F7C31}" destId="{C553C7FC-FAA7-4F59-AC5B-3CC3BD2F8825}" srcOrd="3" destOrd="0" parTransId="{25E09743-10C1-4D44-815E-BD314E137DC9}" sibTransId="{386E22DD-128C-447A-A903-52CDC0200022}"/>
    <dgm:cxn modelId="{20B25B2A-25F2-41DD-98B2-C1DFAB0A7FB6}" srcId="{C8D65901-EFC0-43B6-9970-52AB145F7C31}" destId="{D3A3E4D9-F6ED-41BF-8C1A-4463AB680174}" srcOrd="0" destOrd="0" parTransId="{C65E1016-3349-41AC-B0E0-A3C35E26E84B}" sibTransId="{A5A473EC-B4AF-45B9-AA57-4FC7A490B79C}"/>
    <dgm:cxn modelId="{DF293456-51C7-4874-A3A5-03E3D5BE031C}" type="presParOf" srcId="{E39E7E69-3368-4E7D-85FD-46EA32D07520}" destId="{77808350-7189-46FF-BE85-E257FC22FD7C}" srcOrd="0" destOrd="0" presId="urn:microsoft.com/office/officeart/2005/8/layout/hList6"/>
    <dgm:cxn modelId="{DD67DBE0-D64A-471E-B4E3-2C10FED66365}" type="presParOf" srcId="{E39E7E69-3368-4E7D-85FD-46EA32D07520}" destId="{D13EDD7B-4D91-45DB-A485-51F8A283E89C}" srcOrd="1" destOrd="0" presId="urn:microsoft.com/office/officeart/2005/8/layout/hList6"/>
    <dgm:cxn modelId="{98630D12-F236-4F47-B75B-5DFC7542D009}" type="presParOf" srcId="{E39E7E69-3368-4E7D-85FD-46EA32D07520}" destId="{950DDD37-FA34-4659-A75A-03E458F2C624}" srcOrd="2" destOrd="0" presId="urn:microsoft.com/office/officeart/2005/8/layout/hList6"/>
    <dgm:cxn modelId="{E2B52994-5CCF-4188-AC82-E51812DAA66F}" type="presParOf" srcId="{E39E7E69-3368-4E7D-85FD-46EA32D07520}" destId="{F6AFE4D3-7235-435B-8100-5A2A61F7B8C2}" srcOrd="3" destOrd="0" presId="urn:microsoft.com/office/officeart/2005/8/layout/hList6"/>
    <dgm:cxn modelId="{75EE8567-4D60-4935-A515-3C67AAAA2395}" type="presParOf" srcId="{E39E7E69-3368-4E7D-85FD-46EA32D07520}" destId="{6A43CA27-442A-4BEA-B91E-0739CC2184EC}" srcOrd="4" destOrd="0" presId="urn:microsoft.com/office/officeart/2005/8/layout/hList6"/>
    <dgm:cxn modelId="{732DC107-4E32-4E3B-964E-506A5916774E}" type="presParOf" srcId="{E39E7E69-3368-4E7D-85FD-46EA32D07520}" destId="{D8D062C3-E552-4A05-8DB2-EB5811969330}" srcOrd="5" destOrd="0" presId="urn:microsoft.com/office/officeart/2005/8/layout/hList6"/>
    <dgm:cxn modelId="{F7043993-37AC-4029-B1C5-794EAA3FD953}" type="presParOf" srcId="{E39E7E69-3368-4E7D-85FD-46EA32D07520}" destId="{A391E4E1-0865-4C36-B011-5AF9F48E6765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8D65901-EFC0-43B6-9970-52AB145F7C31}" type="doc">
      <dgm:prSet loTypeId="urn:microsoft.com/office/officeart/2005/8/layout/vList6" loCatId="list" qsTypeId="urn:microsoft.com/office/officeart/2005/8/quickstyle/simple3" qsCatId="simple" csTypeId="urn:microsoft.com/office/officeart/2005/8/colors/colorful1#12" csCatId="colorful" phldr="1"/>
      <dgm:spPr/>
      <dgm:t>
        <a:bodyPr/>
        <a:lstStyle/>
        <a:p>
          <a:endParaRPr lang="ru-RU"/>
        </a:p>
      </dgm:t>
    </dgm:pt>
    <dgm:pt modelId="{D3A3E4D9-F6ED-41BF-8C1A-4463AB680174}">
      <dgm:prSet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ru-RU" sz="2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Дети будут знать</a:t>
          </a:r>
          <a:r>
            <a:rPr lang="ru-RU" sz="1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:</a:t>
          </a:r>
        </a:p>
      </dgm:t>
    </dgm:pt>
    <dgm:pt modelId="{C65E1016-3349-41AC-B0E0-A3C35E26E84B}" type="parTrans" cxnId="{20B25B2A-25F2-41DD-98B2-C1DFAB0A7FB6}">
      <dgm:prSet/>
      <dgm:spPr/>
      <dgm:t>
        <a:bodyPr/>
        <a:lstStyle/>
        <a:p>
          <a:endParaRPr lang="ru-RU"/>
        </a:p>
      </dgm:t>
    </dgm:pt>
    <dgm:pt modelId="{A5A473EC-B4AF-45B9-AA57-4FC7A490B79C}" type="sibTrans" cxnId="{20B25B2A-25F2-41DD-98B2-C1DFAB0A7FB6}">
      <dgm:prSet/>
      <dgm:spPr/>
      <dgm:t>
        <a:bodyPr/>
        <a:lstStyle/>
        <a:p>
          <a:endParaRPr lang="ru-RU"/>
        </a:p>
      </dgm:t>
    </dgm:pt>
    <dgm:pt modelId="{7B644992-160E-4533-ABED-42BEABBEFDCD}">
      <dgm:prSet/>
      <dgm:spPr/>
      <dgm:t>
        <a:bodyPr/>
        <a:lstStyle/>
        <a:p>
          <a:pPr algn="just"/>
          <a:r>
            <a: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традиции и обычаи русского народа</a:t>
          </a:r>
        </a:p>
      </dgm:t>
    </dgm:pt>
    <dgm:pt modelId="{56AC40F9-B11E-4BED-8CF6-1871F328A15D}" type="parTrans" cxnId="{310BF1CD-EA34-475C-9EBC-C2E7A882D21F}">
      <dgm:prSet/>
      <dgm:spPr/>
      <dgm:t>
        <a:bodyPr/>
        <a:lstStyle/>
        <a:p>
          <a:endParaRPr lang="ru-RU"/>
        </a:p>
      </dgm:t>
    </dgm:pt>
    <dgm:pt modelId="{39DC3CFA-8CC7-41D5-97F7-FB13D02E43C8}" type="sibTrans" cxnId="{310BF1CD-EA34-475C-9EBC-C2E7A882D21F}">
      <dgm:prSet/>
      <dgm:spPr/>
      <dgm:t>
        <a:bodyPr/>
        <a:lstStyle/>
        <a:p>
          <a:endParaRPr lang="ru-RU"/>
        </a:p>
      </dgm:t>
    </dgm:pt>
    <dgm:pt modelId="{1D9D07B2-9D05-47DB-B634-6DCDBD8E18BA}">
      <dgm:prSet/>
      <dgm:spPr/>
      <dgm:t>
        <a:bodyPr/>
        <a:lstStyle/>
        <a:p>
          <a:pPr algn="just"/>
          <a:r>
            <a: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орнаменты и узоры народных промыслов (дымковская роспись)</a:t>
          </a:r>
        </a:p>
      </dgm:t>
    </dgm:pt>
    <dgm:pt modelId="{51EBB7EA-B453-412D-9DB6-BC5631CC2040}" type="parTrans" cxnId="{9AA8DC27-A616-4265-A2C1-BED5F2D0FD68}">
      <dgm:prSet/>
      <dgm:spPr/>
      <dgm:t>
        <a:bodyPr/>
        <a:lstStyle/>
        <a:p>
          <a:endParaRPr lang="ru-RU"/>
        </a:p>
      </dgm:t>
    </dgm:pt>
    <dgm:pt modelId="{509A016D-C41E-438F-9A48-301D4C84DDA8}" type="sibTrans" cxnId="{9AA8DC27-A616-4265-A2C1-BED5F2D0FD68}">
      <dgm:prSet/>
      <dgm:spPr/>
      <dgm:t>
        <a:bodyPr/>
        <a:lstStyle/>
        <a:p>
          <a:endParaRPr lang="ru-RU"/>
        </a:p>
      </dgm:t>
    </dgm:pt>
    <dgm:pt modelId="{B6089C44-BCB7-49ED-8339-67DF8CC784AB}">
      <dgm:prSet/>
      <dgm:spPr/>
      <dgm:t>
        <a:bodyPr/>
        <a:lstStyle/>
        <a:p>
          <a:pPr algn="just"/>
          <a:r>
            <a: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народные игры, танцы, песни, колыбельные</a:t>
          </a:r>
        </a:p>
      </dgm:t>
    </dgm:pt>
    <dgm:pt modelId="{C151CC3B-F23F-409B-867E-1EA2FF9DD2EC}" type="parTrans" cxnId="{4C7B5790-21C5-47EC-B7FD-EE51D4C9FF77}">
      <dgm:prSet/>
      <dgm:spPr/>
      <dgm:t>
        <a:bodyPr/>
        <a:lstStyle/>
        <a:p>
          <a:endParaRPr lang="ru-RU"/>
        </a:p>
      </dgm:t>
    </dgm:pt>
    <dgm:pt modelId="{46F624F6-A051-4A8E-A63D-26A50C671651}" type="sibTrans" cxnId="{4C7B5790-21C5-47EC-B7FD-EE51D4C9FF77}">
      <dgm:prSet/>
      <dgm:spPr/>
      <dgm:t>
        <a:bodyPr/>
        <a:lstStyle/>
        <a:p>
          <a:endParaRPr lang="ru-RU"/>
        </a:p>
      </dgm:t>
    </dgm:pt>
    <dgm:pt modelId="{C038CD61-FCC3-448B-904F-901A878A4A21}">
      <dgm:prSet/>
      <dgm:spPr/>
      <dgm:t>
        <a:bodyPr/>
        <a:lstStyle/>
        <a:p>
          <a:pPr algn="just"/>
          <a:r>
            <a: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пополнят словарный запас (традиция, обряд, гончар, промысел, ярмарка и т. д.)</a:t>
          </a:r>
        </a:p>
      </dgm:t>
    </dgm:pt>
    <dgm:pt modelId="{7D47DA62-8749-433A-A0F7-8E83BC664B14}" type="parTrans" cxnId="{8FE2F648-501D-47D3-8821-0E2CF146E499}">
      <dgm:prSet/>
      <dgm:spPr/>
      <dgm:t>
        <a:bodyPr/>
        <a:lstStyle/>
        <a:p>
          <a:endParaRPr lang="ru-RU"/>
        </a:p>
      </dgm:t>
    </dgm:pt>
    <dgm:pt modelId="{4A9062F0-B42E-40CE-8388-C0C8885B7779}" type="sibTrans" cxnId="{8FE2F648-501D-47D3-8821-0E2CF146E499}">
      <dgm:prSet/>
      <dgm:spPr/>
      <dgm:t>
        <a:bodyPr/>
        <a:lstStyle/>
        <a:p>
          <a:endParaRPr lang="ru-RU"/>
        </a:p>
      </dgm:t>
    </dgm:pt>
    <dgm:pt modelId="{1A3BD008-698F-4DB0-953F-E11668C62C50}">
      <dgm:prSet/>
      <dgm:spPr/>
      <dgm:t>
        <a:bodyPr/>
        <a:lstStyle/>
        <a:p>
          <a:pPr algn="just"/>
          <a:r>
            <a: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приобретут представления об общечеловеческих ценностях</a:t>
          </a:r>
        </a:p>
      </dgm:t>
    </dgm:pt>
    <dgm:pt modelId="{FF26F077-B052-4AC1-B0B8-2233B83585C2}" type="parTrans" cxnId="{8A3BD646-64BA-4BE0-8D72-BF37B1AEE54B}">
      <dgm:prSet/>
      <dgm:spPr/>
      <dgm:t>
        <a:bodyPr/>
        <a:lstStyle/>
        <a:p>
          <a:endParaRPr lang="ru-RU"/>
        </a:p>
      </dgm:t>
    </dgm:pt>
    <dgm:pt modelId="{A53E53FF-539E-43F4-99A8-4B794A217198}" type="sibTrans" cxnId="{8A3BD646-64BA-4BE0-8D72-BF37B1AEE54B}">
      <dgm:prSet/>
      <dgm:spPr/>
      <dgm:t>
        <a:bodyPr/>
        <a:lstStyle/>
        <a:p>
          <a:endParaRPr lang="ru-RU"/>
        </a:p>
      </dgm:t>
    </dgm:pt>
    <dgm:pt modelId="{0C6ACB2A-F97C-4CB1-B8EC-45A29A637823}">
      <dgm:prSet/>
      <dgm:spPr/>
      <dgm:t>
        <a:bodyPr/>
        <a:lstStyle/>
        <a:p>
          <a:pPr algn="just"/>
          <a:r>
            <a: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научатся проявлять уважение к своим родителям, людям труда</a:t>
          </a:r>
        </a:p>
      </dgm:t>
    </dgm:pt>
    <dgm:pt modelId="{C2B3B4D2-1537-4930-98A8-F4DEB7F0E948}" type="parTrans" cxnId="{7EBF57A7-A8C4-49C0-B713-09225595112B}">
      <dgm:prSet/>
      <dgm:spPr/>
      <dgm:t>
        <a:bodyPr/>
        <a:lstStyle/>
        <a:p>
          <a:endParaRPr lang="ru-RU"/>
        </a:p>
      </dgm:t>
    </dgm:pt>
    <dgm:pt modelId="{52A0BD4E-BF9A-4031-A32A-6370D32931B1}" type="sibTrans" cxnId="{7EBF57A7-A8C4-49C0-B713-09225595112B}">
      <dgm:prSet/>
      <dgm:spPr/>
      <dgm:t>
        <a:bodyPr/>
        <a:lstStyle/>
        <a:p>
          <a:endParaRPr lang="ru-RU"/>
        </a:p>
      </dgm:t>
    </dgm:pt>
    <dgm:pt modelId="{5360D00B-08F9-468E-8152-F5BAC6EF9FB9}">
      <dgm:prSet/>
      <dgm:spPr/>
      <dgm:t>
        <a:bodyPr/>
        <a:lstStyle/>
        <a:p>
          <a:pPr algn="just"/>
          <a:r>
            <a: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 них будет развито чувство гордости за свою родину</a:t>
          </a:r>
        </a:p>
      </dgm:t>
    </dgm:pt>
    <dgm:pt modelId="{D7C1AB8A-A0D2-4369-A2D1-3EEF4DD9848C}" type="parTrans" cxnId="{1AE51EFB-A26C-43E2-8753-7B69D3EFF2B0}">
      <dgm:prSet/>
      <dgm:spPr/>
      <dgm:t>
        <a:bodyPr/>
        <a:lstStyle/>
        <a:p>
          <a:endParaRPr lang="ru-RU"/>
        </a:p>
      </dgm:t>
    </dgm:pt>
    <dgm:pt modelId="{3804226F-7F54-4256-A642-AB3D2E52C64D}" type="sibTrans" cxnId="{1AE51EFB-A26C-43E2-8753-7B69D3EFF2B0}">
      <dgm:prSet/>
      <dgm:spPr/>
      <dgm:t>
        <a:bodyPr/>
        <a:lstStyle/>
        <a:p>
          <a:endParaRPr lang="ru-RU"/>
        </a:p>
      </dgm:t>
    </dgm:pt>
    <dgm:pt modelId="{E701DE0D-61A4-40C2-A6CA-A9E8B7BA7208}" type="pres">
      <dgm:prSet presAssocID="{C8D65901-EFC0-43B6-9970-52AB145F7C3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6E90EFA-FDC7-483E-960C-756EB4A2FCC0}" type="pres">
      <dgm:prSet presAssocID="{D3A3E4D9-F6ED-41BF-8C1A-4463AB680174}" presName="linNode" presStyleCnt="0"/>
      <dgm:spPr/>
    </dgm:pt>
    <dgm:pt modelId="{CAB36454-5E0B-4047-B46C-95BE353C5623}" type="pres">
      <dgm:prSet presAssocID="{D3A3E4D9-F6ED-41BF-8C1A-4463AB680174}" presName="parentShp" presStyleLbl="node1" presStyleIdx="0" presStyleCnt="1" custScaleX="92997" custLinFactNeighborX="-179" custLinFactNeighborY="-3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143C13-9ECA-40BE-BBD0-B320F8F83D4D}" type="pres">
      <dgm:prSet presAssocID="{D3A3E4D9-F6ED-41BF-8C1A-4463AB680174}" presName="childShp" presStyleLbl="bgAccFollowNode1" presStyleIdx="0" presStyleCnt="1" custLinFactNeighborX="1876" custLinFactNeighborY="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3BD646-64BA-4BE0-8D72-BF37B1AEE54B}" srcId="{D3A3E4D9-F6ED-41BF-8C1A-4463AB680174}" destId="{1A3BD008-698F-4DB0-953F-E11668C62C50}" srcOrd="4" destOrd="0" parTransId="{FF26F077-B052-4AC1-B0B8-2233B83585C2}" sibTransId="{A53E53FF-539E-43F4-99A8-4B794A217198}"/>
    <dgm:cxn modelId="{663F56DB-797D-4429-BA1D-4753780B5108}" type="presOf" srcId="{7B644992-160E-4533-ABED-42BEABBEFDCD}" destId="{1E143C13-9ECA-40BE-BBD0-B320F8F83D4D}" srcOrd="0" destOrd="0" presId="urn:microsoft.com/office/officeart/2005/8/layout/vList6"/>
    <dgm:cxn modelId="{310BF1CD-EA34-475C-9EBC-C2E7A882D21F}" srcId="{D3A3E4D9-F6ED-41BF-8C1A-4463AB680174}" destId="{7B644992-160E-4533-ABED-42BEABBEFDCD}" srcOrd="0" destOrd="0" parTransId="{56AC40F9-B11E-4BED-8CF6-1871F328A15D}" sibTransId="{39DC3CFA-8CC7-41D5-97F7-FB13D02E43C8}"/>
    <dgm:cxn modelId="{0477AE61-F2F9-47FD-B858-6240CDA38A0D}" type="presOf" srcId="{D3A3E4D9-F6ED-41BF-8C1A-4463AB680174}" destId="{CAB36454-5E0B-4047-B46C-95BE353C5623}" srcOrd="0" destOrd="0" presId="urn:microsoft.com/office/officeart/2005/8/layout/vList6"/>
    <dgm:cxn modelId="{CA6BCC6A-63B0-4ECE-9D34-FE82B737F21C}" type="presOf" srcId="{1D9D07B2-9D05-47DB-B634-6DCDBD8E18BA}" destId="{1E143C13-9ECA-40BE-BBD0-B320F8F83D4D}" srcOrd="0" destOrd="1" presId="urn:microsoft.com/office/officeart/2005/8/layout/vList6"/>
    <dgm:cxn modelId="{7EBF57A7-A8C4-49C0-B713-09225595112B}" srcId="{D3A3E4D9-F6ED-41BF-8C1A-4463AB680174}" destId="{0C6ACB2A-F97C-4CB1-B8EC-45A29A637823}" srcOrd="5" destOrd="0" parTransId="{C2B3B4D2-1537-4930-98A8-F4DEB7F0E948}" sibTransId="{52A0BD4E-BF9A-4031-A32A-6370D32931B1}"/>
    <dgm:cxn modelId="{307C77A1-8E10-4ED6-8DA1-3112865DCBEB}" type="presOf" srcId="{1A3BD008-698F-4DB0-953F-E11668C62C50}" destId="{1E143C13-9ECA-40BE-BBD0-B320F8F83D4D}" srcOrd="0" destOrd="4" presId="urn:microsoft.com/office/officeart/2005/8/layout/vList6"/>
    <dgm:cxn modelId="{C58D52A9-59D3-432A-BA59-1ED99E2D5033}" type="presOf" srcId="{C8D65901-EFC0-43B6-9970-52AB145F7C31}" destId="{E701DE0D-61A4-40C2-A6CA-A9E8B7BA7208}" srcOrd="0" destOrd="0" presId="urn:microsoft.com/office/officeart/2005/8/layout/vList6"/>
    <dgm:cxn modelId="{8FE2F648-501D-47D3-8821-0E2CF146E499}" srcId="{D3A3E4D9-F6ED-41BF-8C1A-4463AB680174}" destId="{C038CD61-FCC3-448B-904F-901A878A4A21}" srcOrd="3" destOrd="0" parTransId="{7D47DA62-8749-433A-A0F7-8E83BC664B14}" sibTransId="{4A9062F0-B42E-40CE-8388-C0C8885B7779}"/>
    <dgm:cxn modelId="{AA7B35E5-307A-40F6-A5EA-AC53D62E3B7D}" type="presOf" srcId="{5360D00B-08F9-468E-8152-F5BAC6EF9FB9}" destId="{1E143C13-9ECA-40BE-BBD0-B320F8F83D4D}" srcOrd="0" destOrd="6" presId="urn:microsoft.com/office/officeart/2005/8/layout/vList6"/>
    <dgm:cxn modelId="{D6D0853D-EDF1-4421-A767-AD2DD50460C8}" type="presOf" srcId="{C038CD61-FCC3-448B-904F-901A878A4A21}" destId="{1E143C13-9ECA-40BE-BBD0-B320F8F83D4D}" srcOrd="0" destOrd="3" presId="urn:microsoft.com/office/officeart/2005/8/layout/vList6"/>
    <dgm:cxn modelId="{3B527DBD-506F-4CB2-9388-552FEE67D862}" type="presOf" srcId="{0C6ACB2A-F97C-4CB1-B8EC-45A29A637823}" destId="{1E143C13-9ECA-40BE-BBD0-B320F8F83D4D}" srcOrd="0" destOrd="5" presId="urn:microsoft.com/office/officeart/2005/8/layout/vList6"/>
    <dgm:cxn modelId="{20B25B2A-25F2-41DD-98B2-C1DFAB0A7FB6}" srcId="{C8D65901-EFC0-43B6-9970-52AB145F7C31}" destId="{D3A3E4D9-F6ED-41BF-8C1A-4463AB680174}" srcOrd="0" destOrd="0" parTransId="{C65E1016-3349-41AC-B0E0-A3C35E26E84B}" sibTransId="{A5A473EC-B4AF-45B9-AA57-4FC7A490B79C}"/>
    <dgm:cxn modelId="{9AA8DC27-A616-4265-A2C1-BED5F2D0FD68}" srcId="{D3A3E4D9-F6ED-41BF-8C1A-4463AB680174}" destId="{1D9D07B2-9D05-47DB-B634-6DCDBD8E18BA}" srcOrd="1" destOrd="0" parTransId="{51EBB7EA-B453-412D-9DB6-BC5631CC2040}" sibTransId="{509A016D-C41E-438F-9A48-301D4C84DDA8}"/>
    <dgm:cxn modelId="{EADF8C6C-5708-4491-9404-E1EAB1E981E8}" type="presOf" srcId="{B6089C44-BCB7-49ED-8339-67DF8CC784AB}" destId="{1E143C13-9ECA-40BE-BBD0-B320F8F83D4D}" srcOrd="0" destOrd="2" presId="urn:microsoft.com/office/officeart/2005/8/layout/vList6"/>
    <dgm:cxn modelId="{4C7B5790-21C5-47EC-B7FD-EE51D4C9FF77}" srcId="{D3A3E4D9-F6ED-41BF-8C1A-4463AB680174}" destId="{B6089C44-BCB7-49ED-8339-67DF8CC784AB}" srcOrd="2" destOrd="0" parTransId="{C151CC3B-F23F-409B-867E-1EA2FF9DD2EC}" sibTransId="{46F624F6-A051-4A8E-A63D-26A50C671651}"/>
    <dgm:cxn modelId="{1AE51EFB-A26C-43E2-8753-7B69D3EFF2B0}" srcId="{D3A3E4D9-F6ED-41BF-8C1A-4463AB680174}" destId="{5360D00B-08F9-468E-8152-F5BAC6EF9FB9}" srcOrd="6" destOrd="0" parTransId="{D7C1AB8A-A0D2-4369-A2D1-3EEF4DD9848C}" sibTransId="{3804226F-7F54-4256-A642-AB3D2E52C64D}"/>
    <dgm:cxn modelId="{4995E565-CB1D-408A-A75A-269C3D10F121}" type="presParOf" srcId="{E701DE0D-61A4-40C2-A6CA-A9E8B7BA7208}" destId="{06E90EFA-FDC7-483E-960C-756EB4A2FCC0}" srcOrd="0" destOrd="0" presId="urn:microsoft.com/office/officeart/2005/8/layout/vList6"/>
    <dgm:cxn modelId="{121C5415-D778-4110-8D8D-0E00DA5ECD9F}" type="presParOf" srcId="{06E90EFA-FDC7-483E-960C-756EB4A2FCC0}" destId="{CAB36454-5E0B-4047-B46C-95BE353C5623}" srcOrd="0" destOrd="0" presId="urn:microsoft.com/office/officeart/2005/8/layout/vList6"/>
    <dgm:cxn modelId="{6C65A233-D61D-40CF-9A04-D83CA7F8FF25}" type="presParOf" srcId="{06E90EFA-FDC7-483E-960C-756EB4A2FCC0}" destId="{1E143C13-9ECA-40BE-BBD0-B320F8F83D4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B56291-D916-49A6-A60F-C891974EE593}">
      <dsp:nvSpPr>
        <dsp:cNvPr id="0" name=""/>
        <dsp:cNvSpPr/>
      </dsp:nvSpPr>
      <dsp:spPr>
        <a:xfrm rot="5400000">
          <a:off x="-503379" y="774081"/>
          <a:ext cx="3355862" cy="2349103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lumMod val="110000"/>
                <a:satMod val="105000"/>
                <a:tint val="67000"/>
                <a:alpha val="81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i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anose="020B0604020202020204" pitchFamily="34" charset="0"/>
            </a:rPr>
            <a:t>ЦЕЛЬ</a:t>
          </a:r>
          <a:endParaRPr lang="ru-RU" sz="6300" kern="1200" dirty="0">
            <a:solidFill>
              <a:srgbClr val="C00000"/>
            </a:solidFill>
          </a:endParaRPr>
        </a:p>
      </dsp:txBody>
      <dsp:txXfrm rot="5400000">
        <a:off x="-503379" y="774081"/>
        <a:ext cx="3355862" cy="2349103"/>
      </dsp:txXfrm>
    </dsp:sp>
    <dsp:sp modelId="{208D812B-4134-440F-9E71-5E65B012AD08}">
      <dsp:nvSpPr>
        <dsp:cNvPr id="0" name=""/>
        <dsp:cNvSpPr/>
      </dsp:nvSpPr>
      <dsp:spPr>
        <a:xfrm rot="5400000">
          <a:off x="3228380" y="-879276"/>
          <a:ext cx="3888163" cy="5646717"/>
        </a:xfrm>
        <a:prstGeom prst="round2SameRect">
          <a:avLst/>
        </a:prstGeom>
        <a:solidFill>
          <a:srgbClr val="FFCCCC">
            <a:alpha val="55000"/>
          </a:srgb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4696" tIns="20955" rIns="20955" bIns="20955" numCol="1" spcCol="1270" anchor="ctr" anchorCtr="0">
          <a:noAutofit/>
        </a:bodyPr>
        <a:lstStyle/>
        <a:p>
          <a:pPr marL="285750" lvl="1" indent="-285750" algn="ctr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300" b="1" u="none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rPr>
            <a:t>Развитие у детей творческих способностей через ознакомление с дымковской игрушкой посредством применения ИКТ в образовательном процессе.</a:t>
          </a:r>
        </a:p>
      </dsp:txBody>
      <dsp:txXfrm rot="5400000">
        <a:off x="3228380" y="-879276"/>
        <a:ext cx="3888163" cy="564671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2B97AF-A71C-4473-A6D2-805E35B19FFB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57F40-44F6-4726-8DD0-8BE3B29D33DD}">
      <dsp:nvSpPr>
        <dsp:cNvPr id="0" name=""/>
        <dsp:cNvSpPr/>
      </dsp:nvSpPr>
      <dsp:spPr>
        <a:xfrm>
          <a:off x="492024" y="334530"/>
          <a:ext cx="7334950" cy="6694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Повысили у детей интерес к декоративно-прикладному искусству.</a:t>
          </a:r>
          <a:endParaRPr lang="ru-RU" sz="1600" b="1" i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92024" y="334530"/>
        <a:ext cx="7334950" cy="669409"/>
      </dsp:txXfrm>
    </dsp:sp>
    <dsp:sp modelId="{06D2D142-4AB8-420F-B0EC-580D864015CA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E28DA-8DE3-4ADF-A506-E587581E9EA3}">
      <dsp:nvSpPr>
        <dsp:cNvPr id="0" name=""/>
        <dsp:cNvSpPr/>
      </dsp:nvSpPr>
      <dsp:spPr>
        <a:xfrm>
          <a:off x="875812" y="1338819"/>
          <a:ext cx="6951162" cy="6694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Начали формировать навыки выполнения дымковской росписи, познакомив детей инструментами и материалами народных умельцев.</a:t>
          </a:r>
        </a:p>
      </dsp:txBody>
      <dsp:txXfrm>
        <a:off x="875812" y="1338819"/>
        <a:ext cx="6951162" cy="669409"/>
      </dsp:txXfrm>
    </dsp:sp>
    <dsp:sp modelId="{4770A64E-93EE-4AC6-B29F-24CD930A5630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21AD6-1464-474A-AF9B-AD01CF780A54}">
      <dsp:nvSpPr>
        <dsp:cNvPr id="0" name=""/>
        <dsp:cNvSpPr/>
      </dsp:nvSpPr>
      <dsp:spPr>
        <a:xfrm>
          <a:off x="875812" y="2343108"/>
          <a:ext cx="6951162" cy="6694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none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Повысили уровень цветового восприятия, эстетического вкуса, творческого воображения. </a:t>
          </a:r>
        </a:p>
      </dsp:txBody>
      <dsp:txXfrm>
        <a:off x="875812" y="2343108"/>
        <a:ext cx="6951162" cy="669409"/>
      </dsp:txXfrm>
    </dsp:sp>
    <dsp:sp modelId="{5C2D1365-ABD8-4C4B-AE78-892606093B5E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A47D-E4B5-434B-BF86-571E0B3E1845}">
      <dsp:nvSpPr>
        <dsp:cNvPr id="0" name=""/>
        <dsp:cNvSpPr/>
      </dsp:nvSpPr>
      <dsp:spPr>
        <a:xfrm>
          <a:off x="492024" y="3347397"/>
          <a:ext cx="7334950" cy="6694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1344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Расширили интерес к творчеству и жизни группы у родителей через совместную деятельность с детьми.</a:t>
          </a:r>
          <a:endParaRPr lang="ru-RU" sz="16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92024" y="3347397"/>
        <a:ext cx="7334950" cy="669409"/>
      </dsp:txXfrm>
    </dsp:sp>
    <dsp:sp modelId="{A5285ED4-6ED4-41A6-8194-A7ED7AF99F51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2B97AF-A71C-4473-A6D2-805E35B19FFB}">
      <dsp:nvSpPr>
        <dsp:cNvPr id="0" name=""/>
        <dsp:cNvSpPr/>
      </dsp:nvSpPr>
      <dsp:spPr>
        <a:xfrm>
          <a:off x="-5966508" y="-913014"/>
          <a:ext cx="7102858" cy="7102858"/>
        </a:xfrm>
        <a:prstGeom prst="blockArc">
          <a:avLst>
            <a:gd name="adj1" fmla="val 18900000"/>
            <a:gd name="adj2" fmla="val 2700000"/>
            <a:gd name="adj3" fmla="val 30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457F40-44F6-4726-8DD0-8BE3B29D33DD}">
      <dsp:nvSpPr>
        <dsp:cNvPr id="0" name=""/>
        <dsp:cNvSpPr/>
      </dsp:nvSpPr>
      <dsp:spPr>
        <a:xfrm>
          <a:off x="423263" y="277877"/>
          <a:ext cx="7927305" cy="555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6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Познакомить детей с историей дымковской игрушки.</a:t>
          </a:r>
        </a:p>
      </dsp:txBody>
      <dsp:txXfrm>
        <a:off x="423263" y="277877"/>
        <a:ext cx="7927305" cy="555544"/>
      </dsp:txXfrm>
    </dsp:sp>
    <dsp:sp modelId="{06D2D142-4AB8-420F-B0EC-580D864015CA}">
      <dsp:nvSpPr>
        <dsp:cNvPr id="0" name=""/>
        <dsp:cNvSpPr/>
      </dsp:nvSpPr>
      <dsp:spPr>
        <a:xfrm>
          <a:off x="76047" y="208434"/>
          <a:ext cx="694430" cy="694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1E28DA-8DE3-4ADF-A506-E587581E9EA3}">
      <dsp:nvSpPr>
        <dsp:cNvPr id="0" name=""/>
        <dsp:cNvSpPr/>
      </dsp:nvSpPr>
      <dsp:spPr>
        <a:xfrm>
          <a:off x="880236" y="1111089"/>
          <a:ext cx="7470331" cy="5555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6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Сформировать навыки выполнения дымковской росписи.</a:t>
          </a:r>
        </a:p>
      </dsp:txBody>
      <dsp:txXfrm>
        <a:off x="880236" y="1111089"/>
        <a:ext cx="7470331" cy="555544"/>
      </dsp:txXfrm>
    </dsp:sp>
    <dsp:sp modelId="{4770A64E-93EE-4AC6-B29F-24CD930A5630}">
      <dsp:nvSpPr>
        <dsp:cNvPr id="0" name=""/>
        <dsp:cNvSpPr/>
      </dsp:nvSpPr>
      <dsp:spPr>
        <a:xfrm>
          <a:off x="533021" y="1041646"/>
          <a:ext cx="694430" cy="694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21AD6-1464-474A-AF9B-AD01CF780A54}">
      <dsp:nvSpPr>
        <dsp:cNvPr id="0" name=""/>
        <dsp:cNvSpPr/>
      </dsp:nvSpPr>
      <dsp:spPr>
        <a:xfrm>
          <a:off x="1089198" y="1944300"/>
          <a:ext cx="7261369" cy="55554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6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none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Развивать цветовое восприятие, эстетический вкус, творческое воображение. </a:t>
          </a:r>
        </a:p>
      </dsp:txBody>
      <dsp:txXfrm>
        <a:off x="1089198" y="1944300"/>
        <a:ext cx="7261369" cy="555544"/>
      </dsp:txXfrm>
    </dsp:sp>
    <dsp:sp modelId="{5C2D1365-ABD8-4C4B-AE78-892606093B5E}">
      <dsp:nvSpPr>
        <dsp:cNvPr id="0" name=""/>
        <dsp:cNvSpPr/>
      </dsp:nvSpPr>
      <dsp:spPr>
        <a:xfrm>
          <a:off x="741983" y="1874857"/>
          <a:ext cx="694430" cy="694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DA47D-E4B5-434B-BF86-571E0B3E1845}">
      <dsp:nvSpPr>
        <dsp:cNvPr id="0" name=""/>
        <dsp:cNvSpPr/>
      </dsp:nvSpPr>
      <dsp:spPr>
        <a:xfrm>
          <a:off x="1089198" y="2776984"/>
          <a:ext cx="7261369" cy="55554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6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Создать мотивацию у родителей для совместной творческой деятельности с детьми.</a:t>
          </a:r>
          <a:endParaRPr lang="ru-RU" sz="16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89198" y="2776984"/>
        <a:ext cx="7261369" cy="555544"/>
      </dsp:txXfrm>
    </dsp:sp>
    <dsp:sp modelId="{A5285ED4-6ED4-41A6-8194-A7ED7AF99F51}">
      <dsp:nvSpPr>
        <dsp:cNvPr id="0" name=""/>
        <dsp:cNvSpPr/>
      </dsp:nvSpPr>
      <dsp:spPr>
        <a:xfrm>
          <a:off x="741983" y="2707540"/>
          <a:ext cx="694430" cy="694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19878A-2AD6-45AD-AFEB-7D8E7E803B24}">
      <dsp:nvSpPr>
        <dsp:cNvPr id="0" name=""/>
        <dsp:cNvSpPr/>
      </dsp:nvSpPr>
      <dsp:spPr>
        <a:xfrm>
          <a:off x="880236" y="3610195"/>
          <a:ext cx="7470331" cy="55554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63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Воспитывать интерес к народной культуре и декоративно-прикладному творчеству.</a:t>
          </a:r>
          <a:endParaRPr lang="ru-RU" sz="1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80236" y="3610195"/>
        <a:ext cx="7470331" cy="555544"/>
      </dsp:txXfrm>
    </dsp:sp>
    <dsp:sp modelId="{6A9944C9-1402-47E5-904E-A7AE49656A51}">
      <dsp:nvSpPr>
        <dsp:cNvPr id="0" name=""/>
        <dsp:cNvSpPr/>
      </dsp:nvSpPr>
      <dsp:spPr>
        <a:xfrm>
          <a:off x="533021" y="3540752"/>
          <a:ext cx="694430" cy="694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F5DDC-F730-4BC1-8703-EF658F392957}">
      <dsp:nvSpPr>
        <dsp:cNvPr id="0" name=""/>
        <dsp:cNvSpPr/>
      </dsp:nvSpPr>
      <dsp:spPr>
        <a:xfrm>
          <a:off x="477485" y="4393074"/>
          <a:ext cx="7927305" cy="5555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0963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Пополнить развивающую предметно – пространственную среду группы.</a:t>
          </a:r>
        </a:p>
      </dsp:txBody>
      <dsp:txXfrm>
        <a:off x="477485" y="4393074"/>
        <a:ext cx="7927305" cy="555544"/>
      </dsp:txXfrm>
    </dsp:sp>
    <dsp:sp modelId="{8E19979E-EAA7-4BDE-AE36-EE4AB60C7E99}">
      <dsp:nvSpPr>
        <dsp:cNvPr id="0" name=""/>
        <dsp:cNvSpPr/>
      </dsp:nvSpPr>
      <dsp:spPr>
        <a:xfrm>
          <a:off x="76047" y="4373963"/>
          <a:ext cx="694430" cy="6944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C5F763-A388-4EF5-A40A-E4FD71310F71}">
      <dsp:nvSpPr>
        <dsp:cNvPr id="0" name=""/>
        <dsp:cNvSpPr/>
      </dsp:nvSpPr>
      <dsp:spPr>
        <a:xfrm rot="10800000">
          <a:off x="1701224" y="0"/>
          <a:ext cx="5608468" cy="1118815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366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latin typeface="Times New Roman" pitchFamily="18" charset="0"/>
              <a:cs typeface="Times New Roman" pitchFamily="18" charset="0"/>
            </a:rPr>
            <a:t>У детей слабо развит познавательный интерес к народной игрушке, к её истории</a:t>
          </a:r>
        </a:p>
      </dsp:txBody>
      <dsp:txXfrm rot="10800000">
        <a:off x="1701224" y="0"/>
        <a:ext cx="5608468" cy="1118815"/>
      </dsp:txXfrm>
    </dsp:sp>
    <dsp:sp modelId="{074BCF5A-64A5-4C36-94C5-72C3AF367006}">
      <dsp:nvSpPr>
        <dsp:cNvPr id="0" name=""/>
        <dsp:cNvSpPr/>
      </dsp:nvSpPr>
      <dsp:spPr>
        <a:xfrm>
          <a:off x="1132955" y="168"/>
          <a:ext cx="1118815" cy="111881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6953946-93DA-4ED0-822B-839348A95F2C}">
      <dsp:nvSpPr>
        <dsp:cNvPr id="0" name=""/>
        <dsp:cNvSpPr/>
      </dsp:nvSpPr>
      <dsp:spPr>
        <a:xfrm rot="10800000">
          <a:off x="1692363" y="1452958"/>
          <a:ext cx="5608468" cy="1118815"/>
        </a:xfrm>
        <a:prstGeom prst="homePlate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366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>
              <a:latin typeface="Times New Roman" pitchFamily="18" charset="0"/>
              <a:cs typeface="Times New Roman" pitchFamily="18" charset="0"/>
            </a:rPr>
            <a:t>Прилавки магазинов переполнены разнообразием игрушек иностранного производства, а информационные системы активно их рекламируют</a:t>
          </a:r>
        </a:p>
      </dsp:txBody>
      <dsp:txXfrm rot="10800000">
        <a:off x="1692363" y="1452958"/>
        <a:ext cx="5608468" cy="1118815"/>
      </dsp:txXfrm>
    </dsp:sp>
    <dsp:sp modelId="{2B3E8ABB-4359-4712-881C-138E48B9E32C}">
      <dsp:nvSpPr>
        <dsp:cNvPr id="0" name=""/>
        <dsp:cNvSpPr/>
      </dsp:nvSpPr>
      <dsp:spPr>
        <a:xfrm>
          <a:off x="1132955" y="1452958"/>
          <a:ext cx="1118815" cy="111881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032BF0B-FDBE-4B45-BE0E-DC79FDDA80F7}">
      <dsp:nvSpPr>
        <dsp:cNvPr id="0" name=""/>
        <dsp:cNvSpPr/>
      </dsp:nvSpPr>
      <dsp:spPr>
        <a:xfrm rot="10800000">
          <a:off x="1692363" y="2905748"/>
          <a:ext cx="5608468" cy="1118815"/>
        </a:xfrm>
        <a:prstGeom prst="homePlate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366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>
              <a:latin typeface="Times New Roman" pitchFamily="18" charset="0"/>
              <a:cs typeface="Times New Roman" pitchFamily="18" charset="0"/>
            </a:rPr>
            <a:t>Родители практически не покупают современным детям народные игрушки</a:t>
          </a:r>
          <a:endParaRPr lang="ru-RU" sz="1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1692363" y="2905748"/>
        <a:ext cx="5608468" cy="1118815"/>
      </dsp:txXfrm>
    </dsp:sp>
    <dsp:sp modelId="{0AF071C1-651A-4ABE-8658-1EC44EAEC2C9}">
      <dsp:nvSpPr>
        <dsp:cNvPr id="0" name=""/>
        <dsp:cNvSpPr/>
      </dsp:nvSpPr>
      <dsp:spPr>
        <a:xfrm>
          <a:off x="1132955" y="2905748"/>
          <a:ext cx="1118815" cy="111881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43C129F-B2E0-4D88-BA31-88936DBCC3CF}">
      <dsp:nvSpPr>
        <dsp:cNvPr id="0" name=""/>
        <dsp:cNvSpPr/>
      </dsp:nvSpPr>
      <dsp:spPr>
        <a:xfrm rot="10800000">
          <a:off x="1692363" y="4358538"/>
          <a:ext cx="5608468" cy="1118815"/>
        </a:xfrm>
        <a:prstGeom prst="homePlat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3366" tIns="68580" rIns="128016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>
              <a:latin typeface="Times New Roman" pitchFamily="18" charset="0"/>
              <a:cs typeface="Times New Roman" pitchFamily="18" charset="0"/>
            </a:rPr>
            <a:t>Игрушки потеряли прежнее магическое значение, забылся их символический смысл </a:t>
          </a:r>
          <a:endParaRPr lang="ru-RU" sz="18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1692363" y="4358538"/>
        <a:ext cx="5608468" cy="1118815"/>
      </dsp:txXfrm>
    </dsp:sp>
    <dsp:sp modelId="{0AE9ACD1-9B52-44B0-AA99-432E96F4E595}">
      <dsp:nvSpPr>
        <dsp:cNvPr id="0" name=""/>
        <dsp:cNvSpPr/>
      </dsp:nvSpPr>
      <dsp:spPr>
        <a:xfrm>
          <a:off x="1132955" y="4358538"/>
          <a:ext cx="1118815" cy="1118815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A32D61-FDC1-491E-B11E-5D12DC4F9AAB}">
      <dsp:nvSpPr>
        <dsp:cNvPr id="0" name=""/>
        <dsp:cNvSpPr/>
      </dsp:nvSpPr>
      <dsp:spPr>
        <a:xfrm>
          <a:off x="4760" y="0"/>
          <a:ext cx="2856390" cy="2454497"/>
        </a:xfrm>
        <a:prstGeom prst="upArrow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C9C970-5B2E-441E-83BC-5F7002FB2691}">
      <dsp:nvSpPr>
        <dsp:cNvPr id="0" name=""/>
        <dsp:cNvSpPr/>
      </dsp:nvSpPr>
      <dsp:spPr>
        <a:xfrm>
          <a:off x="2946842" y="0"/>
          <a:ext cx="4847207" cy="245449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Monotype Corsiva" pitchFamily="66" charset="0"/>
              <a:cs typeface="Times New Roman" pitchFamily="18" charset="0"/>
            </a:rPr>
            <a:t>Для того, чтобы восстановить связь времен, вернуть утерянные ценности необходимо обратиться к нашим истокам , а в этом помогает - народное творчество: колыбельные песни, сказки, народные игры, праздники, частушки и декоративно-прикладное искусство- все это близко и интересно детям</a:t>
          </a:r>
        </a:p>
      </dsp:txBody>
      <dsp:txXfrm>
        <a:off x="2946842" y="0"/>
        <a:ext cx="4847207" cy="2454497"/>
      </dsp:txXfrm>
    </dsp:sp>
    <dsp:sp modelId="{768403DE-28AF-42F6-BBA8-5AC5AFD3A735}">
      <dsp:nvSpPr>
        <dsp:cNvPr id="0" name=""/>
        <dsp:cNvSpPr/>
      </dsp:nvSpPr>
      <dsp:spPr>
        <a:xfrm>
          <a:off x="861677" y="2659039"/>
          <a:ext cx="2856390" cy="2454497"/>
        </a:xfrm>
        <a:prstGeom prst="downArrow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6D1E190-60AE-4B17-8293-3DBEBA808860}">
      <dsp:nvSpPr>
        <dsp:cNvPr id="0" name=""/>
        <dsp:cNvSpPr/>
      </dsp:nvSpPr>
      <dsp:spPr>
        <a:xfrm>
          <a:off x="3803759" y="2659039"/>
          <a:ext cx="4847207" cy="245449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latin typeface="Monotype Corsiva" pitchFamily="66" charset="0"/>
              <a:cs typeface="Times New Roman" pitchFamily="18" charset="0"/>
            </a:rPr>
            <a:t>Проект способствует приобщению детей к истокам русской народной культуры, помогает напитать восприимчивую душу ребенка возвышенными человеческими ценностями, зародить интерес и уважение к истории России </a:t>
          </a:r>
        </a:p>
      </dsp:txBody>
      <dsp:txXfrm>
        <a:off x="3803759" y="2659039"/>
        <a:ext cx="4847207" cy="245449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6B823A-DCE3-4F6B-A9BE-93E0A417BD22}">
      <dsp:nvSpPr>
        <dsp:cNvPr id="0" name=""/>
        <dsp:cNvSpPr/>
      </dsp:nvSpPr>
      <dsp:spPr>
        <a:xfrm>
          <a:off x="2235849" y="-2121"/>
          <a:ext cx="3932375" cy="247311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1-й этап: информационно - аналитический </a:t>
          </a:r>
        </a:p>
      </dsp:txBody>
      <dsp:txXfrm>
        <a:off x="2235849" y="-2121"/>
        <a:ext cx="3932375" cy="2473119"/>
      </dsp:txXfrm>
    </dsp:sp>
    <dsp:sp modelId="{FB879EF3-3421-4BBD-8B88-91D45E6FF7BD}">
      <dsp:nvSpPr>
        <dsp:cNvPr id="0" name=""/>
        <dsp:cNvSpPr/>
      </dsp:nvSpPr>
      <dsp:spPr>
        <a:xfrm rot="3056406">
          <a:off x="6078792" y="3139270"/>
          <a:ext cx="458404" cy="7490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satMod val="103000"/>
                <a:lumMod val="102000"/>
                <a:tint val="94000"/>
                <a:alpha val="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3056406">
        <a:off x="6078792" y="3139270"/>
        <a:ext cx="458404" cy="749093"/>
      </dsp:txXfrm>
    </dsp:sp>
    <dsp:sp modelId="{DAD2FB15-A1E8-4D4E-AA8E-45A298262196}">
      <dsp:nvSpPr>
        <dsp:cNvPr id="0" name=""/>
        <dsp:cNvSpPr/>
      </dsp:nvSpPr>
      <dsp:spPr>
        <a:xfrm>
          <a:off x="4771039" y="2901227"/>
          <a:ext cx="3169787" cy="19747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3-й этап: заключительный</a:t>
          </a:r>
        </a:p>
      </dsp:txBody>
      <dsp:txXfrm>
        <a:off x="4771039" y="2901227"/>
        <a:ext cx="3169787" cy="1974744"/>
      </dsp:txXfrm>
    </dsp:sp>
    <dsp:sp modelId="{396F873F-0135-4C3D-8FA5-6AE9671406F5}">
      <dsp:nvSpPr>
        <dsp:cNvPr id="0" name=""/>
        <dsp:cNvSpPr/>
      </dsp:nvSpPr>
      <dsp:spPr>
        <a:xfrm rot="21508432">
          <a:off x="3983917" y="3535451"/>
          <a:ext cx="556401" cy="7490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21508432">
        <a:off x="3983917" y="3535451"/>
        <a:ext cx="556401" cy="749093"/>
      </dsp:txXfrm>
    </dsp:sp>
    <dsp:sp modelId="{450A8F53-0B56-404C-8211-CAE958C51E19}">
      <dsp:nvSpPr>
        <dsp:cNvPr id="0" name=""/>
        <dsp:cNvSpPr/>
      </dsp:nvSpPr>
      <dsp:spPr>
        <a:xfrm>
          <a:off x="303455" y="2991826"/>
          <a:ext cx="3418331" cy="188232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2-й этап: основной</a:t>
          </a:r>
        </a:p>
      </dsp:txBody>
      <dsp:txXfrm>
        <a:off x="303455" y="2991826"/>
        <a:ext cx="3418331" cy="1882322"/>
      </dsp:txXfrm>
    </dsp:sp>
    <dsp:sp modelId="{A2E9369D-5D09-445E-8D98-745F2DD2F68A}">
      <dsp:nvSpPr>
        <dsp:cNvPr id="0" name=""/>
        <dsp:cNvSpPr/>
      </dsp:nvSpPr>
      <dsp:spPr>
        <a:xfrm rot="6828572">
          <a:off x="2748346" y="2341309"/>
          <a:ext cx="503540" cy="74909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/>
        </a:p>
      </dsp:txBody>
      <dsp:txXfrm rot="6828572">
        <a:off x="2748346" y="2341309"/>
        <a:ext cx="503540" cy="74909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28763C-6016-4B2F-A158-4DFF26A19EDE}">
      <dsp:nvSpPr>
        <dsp:cNvPr id="0" name=""/>
        <dsp:cNvSpPr/>
      </dsp:nvSpPr>
      <dsp:spPr>
        <a:xfrm>
          <a:off x="431664" y="342806"/>
          <a:ext cx="7694744" cy="69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1.   Подобрать  и проанализировать научно – методическую литературу, иллюстративный и дидактический материал.</a:t>
          </a:r>
        </a:p>
      </dsp:txBody>
      <dsp:txXfrm>
        <a:off x="431664" y="342806"/>
        <a:ext cx="7694744" cy="699522"/>
      </dsp:txXfrm>
    </dsp:sp>
    <dsp:sp modelId="{733B7904-F242-4557-9A64-6F08699AC3AA}">
      <dsp:nvSpPr>
        <dsp:cNvPr id="0" name=""/>
        <dsp:cNvSpPr/>
      </dsp:nvSpPr>
      <dsp:spPr>
        <a:xfrm>
          <a:off x="431664" y="1042328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156D45-66D0-4A83-B22F-339531D9C482}">
      <dsp:nvSpPr>
        <dsp:cNvPr id="0" name=""/>
        <dsp:cNvSpPr/>
      </dsp:nvSpPr>
      <dsp:spPr>
        <a:xfrm>
          <a:off x="1517478" y="1042328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CE2FBA-12D4-47E5-BC6A-00308EA87F88}">
      <dsp:nvSpPr>
        <dsp:cNvPr id="0" name=""/>
        <dsp:cNvSpPr/>
      </dsp:nvSpPr>
      <dsp:spPr>
        <a:xfrm>
          <a:off x="2603292" y="1042328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2C0FBF1-5E22-4E77-8149-F28DD551B3B1}">
      <dsp:nvSpPr>
        <dsp:cNvPr id="0" name=""/>
        <dsp:cNvSpPr/>
      </dsp:nvSpPr>
      <dsp:spPr>
        <a:xfrm>
          <a:off x="3689106" y="1042328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F969246-4FF8-454B-9F7C-8282184C1E9B}">
      <dsp:nvSpPr>
        <dsp:cNvPr id="0" name=""/>
        <dsp:cNvSpPr/>
      </dsp:nvSpPr>
      <dsp:spPr>
        <a:xfrm>
          <a:off x="4774920" y="1042328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7DEF2C6-D069-4965-A1BB-48AD70EF589A}">
      <dsp:nvSpPr>
        <dsp:cNvPr id="0" name=""/>
        <dsp:cNvSpPr/>
      </dsp:nvSpPr>
      <dsp:spPr>
        <a:xfrm>
          <a:off x="5860734" y="1042328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18297D2-19D4-4BEC-8D9F-7CC2EE4E84F1}">
      <dsp:nvSpPr>
        <dsp:cNvPr id="0" name=""/>
        <dsp:cNvSpPr/>
      </dsp:nvSpPr>
      <dsp:spPr>
        <a:xfrm>
          <a:off x="6946548" y="1042328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54AF5F5-18E8-4A23-BD70-FFFB7CEEA539}">
      <dsp:nvSpPr>
        <dsp:cNvPr id="0" name=""/>
        <dsp:cNvSpPr/>
      </dsp:nvSpPr>
      <dsp:spPr>
        <a:xfrm>
          <a:off x="431664" y="1301904"/>
          <a:ext cx="7694744" cy="69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2. Разработать перспективный план мероприятий.</a:t>
          </a:r>
        </a:p>
      </dsp:txBody>
      <dsp:txXfrm>
        <a:off x="431664" y="1301904"/>
        <a:ext cx="7694744" cy="699522"/>
      </dsp:txXfrm>
    </dsp:sp>
    <dsp:sp modelId="{805AEB86-F9A7-44D4-A7F2-F710B315702D}">
      <dsp:nvSpPr>
        <dsp:cNvPr id="0" name=""/>
        <dsp:cNvSpPr/>
      </dsp:nvSpPr>
      <dsp:spPr>
        <a:xfrm>
          <a:off x="431664" y="2001427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C0E075-CD1D-49A5-A7D6-7E9D6970672E}">
      <dsp:nvSpPr>
        <dsp:cNvPr id="0" name=""/>
        <dsp:cNvSpPr/>
      </dsp:nvSpPr>
      <dsp:spPr>
        <a:xfrm>
          <a:off x="1517478" y="2001427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F9B639F-284B-45F7-9EB2-1CDE952B779C}">
      <dsp:nvSpPr>
        <dsp:cNvPr id="0" name=""/>
        <dsp:cNvSpPr/>
      </dsp:nvSpPr>
      <dsp:spPr>
        <a:xfrm>
          <a:off x="2603292" y="2001427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919E83-7C49-474A-A50F-C15357F77C92}">
      <dsp:nvSpPr>
        <dsp:cNvPr id="0" name=""/>
        <dsp:cNvSpPr/>
      </dsp:nvSpPr>
      <dsp:spPr>
        <a:xfrm>
          <a:off x="3689106" y="2001427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0D4AE5E-D1B1-461B-9C3C-7F6233125BF2}">
      <dsp:nvSpPr>
        <dsp:cNvPr id="0" name=""/>
        <dsp:cNvSpPr/>
      </dsp:nvSpPr>
      <dsp:spPr>
        <a:xfrm>
          <a:off x="4774920" y="2001427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3C0CEB-29B2-448C-8DB0-8BA970B36439}">
      <dsp:nvSpPr>
        <dsp:cNvPr id="0" name=""/>
        <dsp:cNvSpPr/>
      </dsp:nvSpPr>
      <dsp:spPr>
        <a:xfrm>
          <a:off x="5860734" y="2001427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BC7B0D-2763-4277-BB05-9558E6097F66}">
      <dsp:nvSpPr>
        <dsp:cNvPr id="0" name=""/>
        <dsp:cNvSpPr/>
      </dsp:nvSpPr>
      <dsp:spPr>
        <a:xfrm>
          <a:off x="6946548" y="2001427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3FFEAE-F937-4BD0-8DE1-B10B341BBEAB}">
      <dsp:nvSpPr>
        <dsp:cNvPr id="0" name=""/>
        <dsp:cNvSpPr/>
      </dsp:nvSpPr>
      <dsp:spPr>
        <a:xfrm>
          <a:off x="431664" y="2261003"/>
          <a:ext cx="7694744" cy="69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3. Разработать анкеты для опроса  родителей по теме народных промыслов.</a:t>
          </a:r>
        </a:p>
      </dsp:txBody>
      <dsp:txXfrm>
        <a:off x="431664" y="2261003"/>
        <a:ext cx="7694744" cy="699522"/>
      </dsp:txXfrm>
    </dsp:sp>
    <dsp:sp modelId="{C09699FD-54C6-4AFD-A573-C488EC00748A}">
      <dsp:nvSpPr>
        <dsp:cNvPr id="0" name=""/>
        <dsp:cNvSpPr/>
      </dsp:nvSpPr>
      <dsp:spPr>
        <a:xfrm>
          <a:off x="431664" y="2960525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80FE22-FB83-431A-AAD8-03EB0D6EF0E9}">
      <dsp:nvSpPr>
        <dsp:cNvPr id="0" name=""/>
        <dsp:cNvSpPr/>
      </dsp:nvSpPr>
      <dsp:spPr>
        <a:xfrm>
          <a:off x="1517478" y="2960525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F0A9CA-5312-42BF-A6B5-4CB6249F7E3D}">
      <dsp:nvSpPr>
        <dsp:cNvPr id="0" name=""/>
        <dsp:cNvSpPr/>
      </dsp:nvSpPr>
      <dsp:spPr>
        <a:xfrm>
          <a:off x="2603292" y="2960525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29A82D-67F3-4246-B68D-30AA352A7D2F}">
      <dsp:nvSpPr>
        <dsp:cNvPr id="0" name=""/>
        <dsp:cNvSpPr/>
      </dsp:nvSpPr>
      <dsp:spPr>
        <a:xfrm>
          <a:off x="3689106" y="2960525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7541DC-99D6-4932-A41C-6C0EB8CF17DC}">
      <dsp:nvSpPr>
        <dsp:cNvPr id="0" name=""/>
        <dsp:cNvSpPr/>
      </dsp:nvSpPr>
      <dsp:spPr>
        <a:xfrm>
          <a:off x="4774920" y="2960525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28DDD6-2313-4068-A16C-644E79D04DB6}">
      <dsp:nvSpPr>
        <dsp:cNvPr id="0" name=""/>
        <dsp:cNvSpPr/>
      </dsp:nvSpPr>
      <dsp:spPr>
        <a:xfrm>
          <a:off x="5860734" y="2960525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BE5221-0050-4673-8B8F-AC05B1EAFB91}">
      <dsp:nvSpPr>
        <dsp:cNvPr id="0" name=""/>
        <dsp:cNvSpPr/>
      </dsp:nvSpPr>
      <dsp:spPr>
        <a:xfrm>
          <a:off x="6946548" y="2960525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4AD19B6-87B0-41BF-A331-6FF9F74B6D1D}">
      <dsp:nvSpPr>
        <dsp:cNvPr id="0" name=""/>
        <dsp:cNvSpPr/>
      </dsp:nvSpPr>
      <dsp:spPr>
        <a:xfrm>
          <a:off x="431664" y="3220101"/>
          <a:ext cx="7694744" cy="6995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b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4.   Непосредственное знакомство детей с дымковской игрушкой с применением ИКТ.</a:t>
          </a:r>
        </a:p>
      </dsp:txBody>
      <dsp:txXfrm>
        <a:off x="431664" y="3220101"/>
        <a:ext cx="7694744" cy="699522"/>
      </dsp:txXfrm>
    </dsp:sp>
    <dsp:sp modelId="{EC47A00E-8F45-4BB5-A58C-15F24C849A7B}">
      <dsp:nvSpPr>
        <dsp:cNvPr id="0" name=""/>
        <dsp:cNvSpPr/>
      </dsp:nvSpPr>
      <dsp:spPr>
        <a:xfrm>
          <a:off x="431664" y="3919624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BF1E5F-41E2-4D3F-BA9C-A35AE10F6CEC}">
      <dsp:nvSpPr>
        <dsp:cNvPr id="0" name=""/>
        <dsp:cNvSpPr/>
      </dsp:nvSpPr>
      <dsp:spPr>
        <a:xfrm>
          <a:off x="1517478" y="3919624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E6ABFE0-5740-4A44-AE69-1FEE9AE3A466}">
      <dsp:nvSpPr>
        <dsp:cNvPr id="0" name=""/>
        <dsp:cNvSpPr/>
      </dsp:nvSpPr>
      <dsp:spPr>
        <a:xfrm>
          <a:off x="2603292" y="3919624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836478-F342-4F65-A5A1-937600DA467E}">
      <dsp:nvSpPr>
        <dsp:cNvPr id="0" name=""/>
        <dsp:cNvSpPr/>
      </dsp:nvSpPr>
      <dsp:spPr>
        <a:xfrm>
          <a:off x="3689106" y="3919624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B5E319B-010C-4FFA-AFEF-67FB46A42C72}">
      <dsp:nvSpPr>
        <dsp:cNvPr id="0" name=""/>
        <dsp:cNvSpPr/>
      </dsp:nvSpPr>
      <dsp:spPr>
        <a:xfrm>
          <a:off x="4774920" y="3919624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B97650-A438-4B97-A176-5BFAEF8EC09A}">
      <dsp:nvSpPr>
        <dsp:cNvPr id="0" name=""/>
        <dsp:cNvSpPr/>
      </dsp:nvSpPr>
      <dsp:spPr>
        <a:xfrm>
          <a:off x="5860734" y="3919624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28531B-7A38-4C5A-A6F9-5AE4FE7B5C9C}">
      <dsp:nvSpPr>
        <dsp:cNvPr id="0" name=""/>
        <dsp:cNvSpPr/>
      </dsp:nvSpPr>
      <dsp:spPr>
        <a:xfrm>
          <a:off x="6946548" y="3919624"/>
          <a:ext cx="1025965" cy="170994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BE6051-9776-4F5B-A28B-1C47D2FB86FE}">
      <dsp:nvSpPr>
        <dsp:cNvPr id="0" name=""/>
        <dsp:cNvSpPr/>
      </dsp:nvSpPr>
      <dsp:spPr>
        <a:xfrm rot="5400000">
          <a:off x="-153947" y="154347"/>
          <a:ext cx="1026314" cy="718420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1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53947" y="154347"/>
        <a:ext cx="1026314" cy="718420"/>
      </dsp:txXfrm>
    </dsp:sp>
    <dsp:sp modelId="{EE3849BA-16DC-4CAD-9409-9AA55995D444}">
      <dsp:nvSpPr>
        <dsp:cNvPr id="0" name=""/>
        <dsp:cNvSpPr/>
      </dsp:nvSpPr>
      <dsp:spPr>
        <a:xfrm rot="5400000">
          <a:off x="4302866" y="-3584446"/>
          <a:ext cx="667104" cy="7835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Провести НОД по теме проекта с использованием ИКТ.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302866" y="-3584446"/>
        <a:ext cx="667104" cy="7835997"/>
      </dsp:txXfrm>
    </dsp:sp>
    <dsp:sp modelId="{02ED9D26-B7A8-42AA-9686-3A0F417B03A1}">
      <dsp:nvSpPr>
        <dsp:cNvPr id="0" name=""/>
        <dsp:cNvSpPr/>
      </dsp:nvSpPr>
      <dsp:spPr>
        <a:xfrm rot="5400000">
          <a:off x="-153947" y="1062697"/>
          <a:ext cx="1026314" cy="71842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2</a:t>
          </a:r>
          <a:endParaRPr lang="ru-RU" sz="2000" b="1" i="1" kern="1200" dirty="0">
            <a:solidFill>
              <a:schemeClr val="tx1">
                <a:lumMod val="85000"/>
                <a:lumOff val="1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-153947" y="1062697"/>
        <a:ext cx="1026314" cy="718420"/>
      </dsp:txXfrm>
    </dsp:sp>
    <dsp:sp modelId="{78F41C97-858A-4948-8807-BD7F53D554DF}">
      <dsp:nvSpPr>
        <dsp:cNvPr id="0" name=""/>
        <dsp:cNvSpPr/>
      </dsp:nvSpPr>
      <dsp:spPr>
        <a:xfrm rot="5400000">
          <a:off x="4302866" y="-2675696"/>
          <a:ext cx="667104" cy="7835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Разработать папку – передвижку (консультации для родителей).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4302866" y="-2675696"/>
        <a:ext cx="667104" cy="7835997"/>
      </dsp:txXfrm>
    </dsp:sp>
    <dsp:sp modelId="{4ECF9F7B-DECC-417A-9A31-27CCF472714C}">
      <dsp:nvSpPr>
        <dsp:cNvPr id="0" name=""/>
        <dsp:cNvSpPr/>
      </dsp:nvSpPr>
      <dsp:spPr>
        <a:xfrm rot="5400000">
          <a:off x="-153947" y="1971047"/>
          <a:ext cx="1026314" cy="718420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3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53947" y="1971047"/>
        <a:ext cx="1026314" cy="718420"/>
      </dsp:txXfrm>
    </dsp:sp>
    <dsp:sp modelId="{85CFB639-1A83-4368-A059-AA49A3A0DC6A}">
      <dsp:nvSpPr>
        <dsp:cNvPr id="0" name=""/>
        <dsp:cNvSpPr/>
      </dsp:nvSpPr>
      <dsp:spPr>
        <a:xfrm rot="5400000">
          <a:off x="4302866" y="-1767345"/>
          <a:ext cx="667104" cy="7835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Оформить развивающую предметно – пространственную среду группы.</a:t>
          </a:r>
        </a:p>
      </dsp:txBody>
      <dsp:txXfrm rot="5400000">
        <a:off x="4302866" y="-1767345"/>
        <a:ext cx="667104" cy="7835997"/>
      </dsp:txXfrm>
    </dsp:sp>
    <dsp:sp modelId="{2EDECAF1-A8C2-4A8E-8EDC-1CFED033F77D}">
      <dsp:nvSpPr>
        <dsp:cNvPr id="0" name=""/>
        <dsp:cNvSpPr/>
      </dsp:nvSpPr>
      <dsp:spPr>
        <a:xfrm rot="5400000">
          <a:off x="-153947" y="2879397"/>
          <a:ext cx="1026314" cy="71842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4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53947" y="2879397"/>
        <a:ext cx="1026314" cy="718420"/>
      </dsp:txXfrm>
    </dsp:sp>
    <dsp:sp modelId="{62B4443D-6AB6-4E3A-ADF6-BDB67A7202EB}">
      <dsp:nvSpPr>
        <dsp:cNvPr id="0" name=""/>
        <dsp:cNvSpPr/>
      </dsp:nvSpPr>
      <dsp:spPr>
        <a:xfrm rot="5400000">
          <a:off x="4302866" y="-858995"/>
          <a:ext cx="667104" cy="7835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Создать картотеки дидактических, народных, подвижных игр </a:t>
          </a:r>
        </a:p>
      </dsp:txBody>
      <dsp:txXfrm rot="5400000">
        <a:off x="4302866" y="-858995"/>
        <a:ext cx="667104" cy="7835997"/>
      </dsp:txXfrm>
    </dsp:sp>
    <dsp:sp modelId="{E79ACC5D-4F4F-4B20-BE11-E3D227E323C0}">
      <dsp:nvSpPr>
        <dsp:cNvPr id="0" name=""/>
        <dsp:cNvSpPr/>
      </dsp:nvSpPr>
      <dsp:spPr>
        <a:xfrm rot="5400000">
          <a:off x="-153947" y="3787748"/>
          <a:ext cx="1026314" cy="718420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-153947" y="3787748"/>
        <a:ext cx="1026314" cy="718420"/>
      </dsp:txXfrm>
    </dsp:sp>
    <dsp:sp modelId="{E9750F96-7720-4DDC-A23E-72C345041EB9}">
      <dsp:nvSpPr>
        <dsp:cNvPr id="0" name=""/>
        <dsp:cNvSpPr/>
      </dsp:nvSpPr>
      <dsp:spPr>
        <a:xfrm rot="5400000">
          <a:off x="4302866" y="49354"/>
          <a:ext cx="667104" cy="78359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Провести анкетирование родителей воспитанников группы.</a:t>
          </a:r>
        </a:p>
      </dsp:txBody>
      <dsp:txXfrm rot="5400000">
        <a:off x="4302866" y="49354"/>
        <a:ext cx="667104" cy="783599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808350-7189-46FF-BE85-E257FC22FD7C}">
      <dsp:nvSpPr>
        <dsp:cNvPr id="0" name=""/>
        <dsp:cNvSpPr/>
      </dsp:nvSpPr>
      <dsp:spPr>
        <a:xfrm rot="16200000">
          <a:off x="-1570947" y="1572944"/>
          <a:ext cx="5104660" cy="1958771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Совместная работа детей и родителей – изготовление объёмных поделок из глины.</a:t>
          </a:r>
        </a:p>
      </dsp:txBody>
      <dsp:txXfrm rot="16200000">
        <a:off x="-1570947" y="1572944"/>
        <a:ext cx="5104660" cy="1958771"/>
      </dsp:txXfrm>
    </dsp:sp>
    <dsp:sp modelId="{950DDD37-FA34-4659-A75A-03E458F2C624}">
      <dsp:nvSpPr>
        <dsp:cNvPr id="0" name=""/>
        <dsp:cNvSpPr/>
      </dsp:nvSpPr>
      <dsp:spPr>
        <a:xfrm rot="16200000">
          <a:off x="534731" y="1572944"/>
          <a:ext cx="5104660" cy="1958771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Оформление методического материала в «копилку воспитателя», пополнение РППС группы.</a:t>
          </a:r>
        </a:p>
      </dsp:txBody>
      <dsp:txXfrm rot="16200000">
        <a:off x="534731" y="1572944"/>
        <a:ext cx="5104660" cy="1958771"/>
      </dsp:txXfrm>
    </dsp:sp>
    <dsp:sp modelId="{6A43CA27-442A-4BEA-B91E-0739CC2184EC}">
      <dsp:nvSpPr>
        <dsp:cNvPr id="0" name=""/>
        <dsp:cNvSpPr/>
      </dsp:nvSpPr>
      <dsp:spPr>
        <a:xfrm rot="16200000">
          <a:off x="2640411" y="1572944"/>
          <a:ext cx="5104660" cy="195877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Оформление выставки 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“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Дымковская игрушка</a:t>
          </a:r>
          <a:r>
            <a:rPr lang="en-US" sz="1800" b="1" kern="1200" dirty="0">
              <a:latin typeface="Times New Roman" pitchFamily="18" charset="0"/>
              <a:cs typeface="Times New Roman" pitchFamily="18" charset="0"/>
            </a:rPr>
            <a:t>”</a:t>
          </a: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2640411" y="1572944"/>
        <a:ext cx="5104660" cy="1958771"/>
      </dsp:txXfrm>
    </dsp:sp>
    <dsp:sp modelId="{A391E4E1-0865-4C36-B011-5AF9F48E6765}">
      <dsp:nvSpPr>
        <dsp:cNvPr id="0" name=""/>
        <dsp:cNvSpPr/>
      </dsp:nvSpPr>
      <dsp:spPr>
        <a:xfrm rot="16200000">
          <a:off x="4746090" y="1572944"/>
          <a:ext cx="5104660" cy="1958771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Презентация проекта «Дымковская игрушка» в рамках педсовета №3</a:t>
          </a:r>
        </a:p>
      </dsp:txBody>
      <dsp:txXfrm rot="16200000">
        <a:off x="4746090" y="1572944"/>
        <a:ext cx="5104660" cy="1958771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143C13-9ECA-40BE-BBD0-B320F8F83D4D}">
      <dsp:nvSpPr>
        <dsp:cNvPr id="0" name=""/>
        <dsp:cNvSpPr/>
      </dsp:nvSpPr>
      <dsp:spPr>
        <a:xfrm>
          <a:off x="3258085" y="0"/>
          <a:ext cx="4967881" cy="510466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традиции и обычаи русского народа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орнаменты и узоры народных промыслов (дымковская роспись)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народные игры, танцы, песни, колыбельные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пополнят словарный запас (традиция, обряд, гончар, промысел, ярмарка и т. д.)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приобретут представления об общечеловеческих ценностях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научатся проявлять уважение к своим родителям, людям труда</a:t>
          </a: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у них будет развито чувство гордости за свою родину</a:t>
          </a:r>
        </a:p>
      </dsp:txBody>
      <dsp:txXfrm>
        <a:off x="3258085" y="0"/>
        <a:ext cx="4967881" cy="5104660"/>
      </dsp:txXfrm>
    </dsp:sp>
    <dsp:sp modelId="{CAB36454-5E0B-4047-B46C-95BE353C5623}">
      <dsp:nvSpPr>
        <dsp:cNvPr id="0" name=""/>
        <dsp:cNvSpPr/>
      </dsp:nvSpPr>
      <dsp:spPr>
        <a:xfrm>
          <a:off x="107074" y="0"/>
          <a:ext cx="3079987" cy="51046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Дети будут знать</a:t>
          </a:r>
          <a:r>
            <a:rPr lang="ru-RU" sz="1400" b="1" kern="1200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:</a:t>
          </a:r>
        </a:p>
      </dsp:txBody>
      <dsp:txXfrm>
        <a:off x="107074" y="0"/>
        <a:ext cx="3079987" cy="5104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4CBA64-B744-4F08-AD78-8AB7BEB3DF9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B0D8E-4D79-49C2-8AC1-FADEDEB53F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1645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0D8E-4D79-49C2-8AC1-FADEDEB53F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9952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B0D8E-4D79-49C2-8AC1-FADEDEB53FC6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45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831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578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011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523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803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294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229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176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6442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7CB31-5EEA-4F4F-8BF8-06CC707A02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24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CB31-5EEA-4F4F-8BF8-06CC707A02D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ED38-BBBF-4261-B078-90C288D5E3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467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60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754390" y="4861645"/>
            <a:ext cx="2771046" cy="142042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26276" y="363985"/>
            <a:ext cx="4376691" cy="75460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1303112224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758" y="1436374"/>
            <a:ext cx="1745711" cy="336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9335" y="2071517"/>
            <a:ext cx="63819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 - презентация </a:t>
            </a:r>
          </a:p>
          <a:p>
            <a:pPr algn="ctr"/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«Дымковская игрушка»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Подготовительная группа</a:t>
            </a:r>
          </a:p>
        </p:txBody>
      </p:sp>
      <p:sp>
        <p:nvSpPr>
          <p:cNvPr id="6" name="Полилиния 5"/>
          <p:cNvSpPr/>
          <p:nvPr/>
        </p:nvSpPr>
        <p:spPr>
          <a:xfrm rot="10542458">
            <a:off x="2330593" y="3022919"/>
            <a:ext cx="5290457" cy="136071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02314" y="4805627"/>
            <a:ext cx="3781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Подготовили: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воспитатели</a:t>
            </a:r>
          </a:p>
          <a:p>
            <a:pPr algn="ctr"/>
            <a:r>
              <a:rPr lang="ru-RU" sz="2400" b="1" dirty="0" err="1">
                <a:solidFill>
                  <a:srgbClr val="FF0000"/>
                </a:solidFill>
                <a:latin typeface="Monotype Corsiva" pitchFamily="66" charset="0"/>
              </a:rPr>
              <a:t>Гусарова</a:t>
            </a:r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 О.В.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Monotype Corsiva" pitchFamily="66" charset="0"/>
              </a:rPr>
              <a:t>Ислентьева А.Д.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04586" y="451412"/>
            <a:ext cx="52245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МАДОУ  №47 </a:t>
            </a:r>
            <a:r>
              <a:rPr lang="en-US" sz="2800" b="1" dirty="0">
                <a:solidFill>
                  <a:srgbClr val="FF0000"/>
                </a:solidFill>
                <a:latin typeface="Monotype Corsiva" pitchFamily="66" charset="0"/>
              </a:rPr>
              <a:t>“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Дельфин</a:t>
            </a:r>
            <a:r>
              <a:rPr lang="en-US" sz="2800" b="1" dirty="0">
                <a:solidFill>
                  <a:srgbClr val="FF0000"/>
                </a:solidFill>
                <a:latin typeface="Monotype Corsiva" pitchFamily="66" charset="0"/>
              </a:rPr>
              <a:t>”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9237" y="6440946"/>
            <a:ext cx="985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2017 г.</a:t>
            </a:r>
          </a:p>
        </p:txBody>
      </p:sp>
      <p:sp>
        <p:nvSpPr>
          <p:cNvPr id="8" name="Полилиния 7"/>
          <p:cNvSpPr/>
          <p:nvPr/>
        </p:nvSpPr>
        <p:spPr>
          <a:xfrm rot="21395544">
            <a:off x="398920" y="4948461"/>
            <a:ext cx="4835905" cy="842202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877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50416" y="5317725"/>
            <a:ext cx="8025412" cy="99429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96068" y="452761"/>
            <a:ext cx="4808740" cy="125175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7862" y="2124722"/>
            <a:ext cx="4000872" cy="290891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536489" y="2050742"/>
            <a:ext cx="3968319" cy="3082029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60771" y="250054"/>
            <a:ext cx="3079074" cy="18450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7058" y="418392"/>
            <a:ext cx="4848872" cy="1325563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Monotype Corsiva" pitchFamily="66" charset="0"/>
              </a:rPr>
              <a:t>Подбор литературы о народном промысле (дымка).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5384" y="5335478"/>
            <a:ext cx="7886700" cy="1029811"/>
          </a:xfrm>
          <a:noFill/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>
                <a:solidFill>
                  <a:srgbClr val="FF0000"/>
                </a:solidFill>
                <a:latin typeface="Monotype Corsiva" pitchFamily="66" charset="0"/>
              </a:rPr>
              <a:t>Подбор информационного сопровождения по теме: </a:t>
            </a:r>
            <a:r>
              <a:rPr lang="en-US" sz="3200" dirty="0">
                <a:solidFill>
                  <a:srgbClr val="FF0000"/>
                </a:solidFill>
                <a:latin typeface="Monotype Corsiva" pitchFamily="66" charset="0"/>
              </a:rPr>
              <a:t>“</a:t>
            </a:r>
            <a:r>
              <a:rPr lang="ru-RU" sz="3200" dirty="0">
                <a:solidFill>
                  <a:srgbClr val="FF0000"/>
                </a:solidFill>
                <a:latin typeface="Monotype Corsiva" pitchFamily="66" charset="0"/>
              </a:rPr>
              <a:t>Дымковская игрушка</a:t>
            </a:r>
            <a:r>
              <a:rPr lang="en-US" sz="3200" dirty="0">
                <a:solidFill>
                  <a:srgbClr val="FF0000"/>
                </a:solidFill>
                <a:latin typeface="Monotype Corsiva" pitchFamily="66" charset="0"/>
              </a:rPr>
              <a:t>”</a:t>
            </a:r>
            <a:r>
              <a:rPr lang="ru-RU" sz="3200" dirty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2050" name="Picture 2" descr="C:\Users\Home\Desktop\20170126_140254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98" y="355107"/>
            <a:ext cx="2825072" cy="1589103"/>
          </a:xfrm>
          <a:prstGeom prst="rect">
            <a:avLst/>
          </a:prstGeom>
          <a:noFill/>
        </p:spPr>
      </p:pic>
      <p:pic>
        <p:nvPicPr>
          <p:cNvPr id="2051" name="Picture 3" descr="C:\Users\Home\Desktop\IMG_82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969" y="2243831"/>
            <a:ext cx="3580042" cy="2630010"/>
          </a:xfrm>
          <a:prstGeom prst="rect">
            <a:avLst/>
          </a:prstGeom>
          <a:noFill/>
        </p:spPr>
      </p:pic>
      <p:pic>
        <p:nvPicPr>
          <p:cNvPr id="2052" name="Picture 4" descr="C:\Users\Home\Desktop\IMG_82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312" y="2289175"/>
            <a:ext cx="3686453" cy="2670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395752" y="510203"/>
            <a:ext cx="3133817" cy="109195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10603738">
            <a:off x="2902679" y="913778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06681" y="599382"/>
            <a:ext cx="4793940" cy="8340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этап – </a:t>
            </a:r>
            <a:b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основной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413064658"/>
              </p:ext>
            </p:extLst>
          </p:nvPr>
        </p:nvGraphicFramePr>
        <p:xfrm>
          <a:off x="239958" y="1703294"/>
          <a:ext cx="8554418" cy="4660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5047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645325" y="399495"/>
            <a:ext cx="6131513" cy="94991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00" y="338495"/>
            <a:ext cx="7041657" cy="98428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Monotype Corsiva" pitchFamily="66" charset="0"/>
              </a:rPr>
              <a:t>Занятия с использованием ИКТ</a:t>
            </a:r>
          </a:p>
        </p:txBody>
      </p:sp>
      <p:pic>
        <p:nvPicPr>
          <p:cNvPr id="2050" name="Picture 2" descr="D:\01 Работа\01 Оля\01 Олины работы в конкурсах\2017 01 Дымковская игрушка\Фото\P1120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170" y="3142695"/>
            <a:ext cx="4376692" cy="3282520"/>
          </a:xfrm>
          <a:prstGeom prst="rect">
            <a:avLst/>
          </a:prstGeom>
          <a:noFill/>
        </p:spPr>
      </p:pic>
      <p:pic>
        <p:nvPicPr>
          <p:cNvPr id="2053" name="Picture 5" descr="D:\01 Работа\01 Оля\01 Олины работы в конкурсах\2017 01 Дымковская игрушка\Фото\P11206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915" y="1615735"/>
            <a:ext cx="4163627" cy="3122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361460" y="363984"/>
            <a:ext cx="4296793" cy="94991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9997" y="320739"/>
            <a:ext cx="4493766" cy="105530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Декоративное рисование  </a:t>
            </a:r>
            <a:r>
              <a:rPr lang="en-US" sz="3200" b="1" dirty="0">
                <a:solidFill>
                  <a:srgbClr val="FF0000"/>
                </a:solidFill>
                <a:latin typeface="Monotype Corsiva" pitchFamily="66" charset="0"/>
              </a:rPr>
              <a:t>“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Дымковские свистульки</a:t>
            </a:r>
            <a:r>
              <a:rPr lang="en-US" sz="3200" b="1" dirty="0">
                <a:solidFill>
                  <a:srgbClr val="FF0000"/>
                </a:solidFill>
                <a:latin typeface="Monotype Corsiva" pitchFamily="66" charset="0"/>
              </a:rPr>
              <a:t>”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076" name="Picture 4" descr="D:\01 Работа\01 Оля\01 Олины работы в конкурсах\2017 01 Дымковская игрушка\Фото\image-0-02-05-824805aca76c267e80f4fef21534f29b34d2857282bb9c3574cba08a8fa3c55b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3566" y="1553593"/>
            <a:ext cx="6368145" cy="4776108"/>
          </a:xfrm>
          <a:prstGeom prst="rect">
            <a:avLst/>
          </a:prstGeom>
          <a:noFill/>
        </p:spPr>
      </p:pic>
      <p:pic>
        <p:nvPicPr>
          <p:cNvPr id="3077" name="Picture 5" descr="D:\01 Работа\01 Оля\01 Олины работы в конкурсах\2017 01 Дымковская игрушка\Фото\image-0-02-05-919980dfcfd4e884075b8962be201e6891d003974c3afc8273416f53763d2c6e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5194" y="150920"/>
            <a:ext cx="1005919" cy="1341225"/>
          </a:xfrm>
          <a:prstGeom prst="rect">
            <a:avLst/>
          </a:prstGeom>
          <a:noFill/>
        </p:spPr>
      </p:pic>
      <p:pic>
        <p:nvPicPr>
          <p:cNvPr id="3078" name="Picture 6" descr="D:\01 Работа\01 Оля\01 Олины работы в конкурсах\2017 01 Дымковская игрушка\Фото\image-0-02-05-f7923e4bf46f62776162aa9017814a992b21f0a0b7f291b7ea008ded1acb432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659" y="1571347"/>
            <a:ext cx="1727916" cy="2303888"/>
          </a:xfrm>
          <a:prstGeom prst="rect">
            <a:avLst/>
          </a:prstGeom>
          <a:noFill/>
        </p:spPr>
      </p:pic>
      <p:pic>
        <p:nvPicPr>
          <p:cNvPr id="3079" name="Picture 7" descr="D:\01 Работа\01 Оля\01 Олины работы в конкурсах\2017 01 Дымковская игрушка\Фото\image-0-02-05-f890b515bcd8d916c30ab69e7f57bde5cdce1bb6022638d55803a0249af6e151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050" y="3977195"/>
            <a:ext cx="1722047" cy="2296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236952" y="186431"/>
            <a:ext cx="6681930" cy="88776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528" y="178695"/>
            <a:ext cx="7886700" cy="89550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Художественно – эстетическое развитие лепка </a:t>
            </a:r>
            <a:r>
              <a:rPr lang="en-US" sz="2800" b="1" dirty="0">
                <a:solidFill>
                  <a:srgbClr val="FF0000"/>
                </a:solidFill>
                <a:latin typeface="Monotype Corsiva" pitchFamily="66" charset="0"/>
              </a:rPr>
              <a:t>“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Дымковская лошадка</a:t>
            </a:r>
            <a:r>
              <a:rPr lang="en-US" sz="2800" b="1" dirty="0">
                <a:solidFill>
                  <a:srgbClr val="FF0000"/>
                </a:solidFill>
                <a:latin typeface="Monotype Corsiva" pitchFamily="66" charset="0"/>
              </a:rPr>
              <a:t>”</a:t>
            </a:r>
            <a:r>
              <a:rPr lang="ru-RU" sz="2800" b="1" dirty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4098" name="Picture 2" descr="D:\01 Работа\01 Оля\01 Олины работы в конкурсах\2017 01 Дымковская игрушка\Фото\P1120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662" y="3341457"/>
            <a:ext cx="4304991" cy="3228744"/>
          </a:xfrm>
          <a:prstGeom prst="rect">
            <a:avLst/>
          </a:prstGeom>
          <a:noFill/>
        </p:spPr>
      </p:pic>
      <p:pic>
        <p:nvPicPr>
          <p:cNvPr id="4099" name="Picture 3" descr="D:\01 Работа\01 Оля\01 Олины работы в конкурсах\2017 01 Дымковская игрушка\Фото\P1120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6715" y="4605164"/>
            <a:ext cx="2707856" cy="2030892"/>
          </a:xfrm>
          <a:prstGeom prst="rect">
            <a:avLst/>
          </a:prstGeom>
          <a:noFill/>
        </p:spPr>
      </p:pic>
      <p:pic>
        <p:nvPicPr>
          <p:cNvPr id="4100" name="Picture 4" descr="D:\01 Работа\01 Оля\01 Олины работы в конкурсах\2017 01 Дымковская игрушка\Фото\P1120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5670" y="1139892"/>
            <a:ext cx="4527611" cy="3395708"/>
          </a:xfrm>
          <a:prstGeom prst="rect">
            <a:avLst/>
          </a:prstGeom>
          <a:noFill/>
        </p:spPr>
      </p:pic>
      <p:pic>
        <p:nvPicPr>
          <p:cNvPr id="4101" name="Picture 5" descr="D:\01 Работа\01 Оля\01 Олины работы в конкурсах\2017 01 Дымковская игрушка\Фото\P112070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022" y="1136343"/>
            <a:ext cx="2840853" cy="213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24392" y="372863"/>
            <a:ext cx="8075725" cy="94991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6" name="Picture 6" descr="D:\01 Работа\01 Оля\01 Олины работы в конкурсах\2017 01 Дымковская игрушка\Фото\P11207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2104" y="1873139"/>
            <a:ext cx="5693612" cy="4270208"/>
          </a:xfrm>
          <a:prstGeom prst="rect">
            <a:avLst/>
          </a:prstGeom>
          <a:noFill/>
          <a:effectLst>
            <a:outerShdw blurRad="203200" dist="50800" dir="5400000" sx="105000" sy="105000" algn="ctr" rotWithShape="0">
              <a:schemeClr val="accent2">
                <a:lumMod val="40000"/>
                <a:lumOff val="60000"/>
              </a:scheme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080344" cy="9754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Художественно – эстетическое развитие Аппликация </a:t>
            </a:r>
            <a:r>
              <a:rPr lang="en-US" sz="3200" b="1" dirty="0">
                <a:solidFill>
                  <a:srgbClr val="FF0000"/>
                </a:solidFill>
                <a:latin typeface="Monotype Corsiva" pitchFamily="66" charset="0"/>
              </a:rPr>
              <a:t>“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Дымковский индюк</a:t>
            </a:r>
            <a:r>
              <a:rPr lang="en-US" sz="3200" b="1" dirty="0">
                <a:solidFill>
                  <a:srgbClr val="FF0000"/>
                </a:solidFill>
                <a:latin typeface="Monotype Corsiva" pitchFamily="66" charset="0"/>
              </a:rPr>
              <a:t>”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.</a:t>
            </a:r>
          </a:p>
        </p:txBody>
      </p:sp>
      <p:pic>
        <p:nvPicPr>
          <p:cNvPr id="5122" name="Picture 2" descr="D:\01 Работа\01 Оля\01 Олины работы в конкурсах\2017 01 Дымковская игрушка\Фото\image-0-02-05-d9d4f23ddb57a30cb4dfe4e06ca6b2f51464e83d8edcc98264492bf2ebb87e75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681" y="4030462"/>
            <a:ext cx="1705484" cy="2273978"/>
          </a:xfrm>
          <a:prstGeom prst="rect">
            <a:avLst/>
          </a:prstGeom>
          <a:noFill/>
          <a:effectLst>
            <a:outerShdw blurRad="342900" dist="50800" dir="5400000" sx="108000" sy="108000" algn="ctr" rotWithShape="0">
              <a:schemeClr val="accent2">
                <a:lumMod val="40000"/>
                <a:lumOff val="60000"/>
              </a:schemeClr>
            </a:outerShdw>
          </a:effectLst>
        </p:spPr>
      </p:pic>
      <p:pic>
        <p:nvPicPr>
          <p:cNvPr id="5123" name="Picture 3" descr="D:\01 Работа\01 Оля\01 Олины работы в конкурсах\2017 01 Дымковская игрушка\Фото\image-0-02-05-4cae3205dc448808800b407a5d195ec629b8b8432f699192e5ec6b02eaa23d1b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595" y="1545238"/>
            <a:ext cx="1630880" cy="2174506"/>
          </a:xfrm>
          <a:prstGeom prst="rect">
            <a:avLst/>
          </a:prstGeom>
          <a:noFill/>
          <a:effectLst>
            <a:outerShdw blurRad="177800" dist="50800" sx="107000" sy="107000" algn="ctr" rotWithShape="0">
              <a:schemeClr val="accent2">
                <a:lumMod val="40000"/>
                <a:lumOff val="60000"/>
              </a:schemeClr>
            </a:outerShdw>
          </a:effectLst>
        </p:spPr>
      </p:pic>
      <p:pic>
        <p:nvPicPr>
          <p:cNvPr id="5124" name="Picture 4" descr="D:\01 Работа\01 Оля\01 Олины работы в конкурсах\2017 01 Дымковская игрушка\Фото\image-0-02-05-34cc8f4faba155551b45d0ac13d18349efbc715a46fafee4bddf2360ab458cfb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12212" y="1518081"/>
            <a:ext cx="1717828" cy="2290439"/>
          </a:xfrm>
          <a:prstGeom prst="rect">
            <a:avLst/>
          </a:prstGeom>
          <a:noFill/>
          <a:ln w="12700">
            <a:solidFill>
              <a:schemeClr val="tx1">
                <a:alpha val="0"/>
              </a:schemeClr>
            </a:solidFill>
          </a:ln>
          <a:effectLst>
            <a:outerShdw blurRad="317500" dir="5400000" sx="112000" sy="112000" algn="ctr" rotWithShape="0">
              <a:schemeClr val="accent2">
                <a:lumMod val="40000"/>
                <a:lumOff val="60000"/>
                <a:alpha val="56000"/>
              </a:schemeClr>
            </a:outerShdw>
          </a:effectLst>
        </p:spPr>
      </p:pic>
      <p:pic>
        <p:nvPicPr>
          <p:cNvPr id="5125" name="Picture 5" descr="D:\01 Работа\01 Оля\01 Олины работы в конкурсах\2017 01 Дымковская игрушка\Фото\image-0-02-05-44cc7a728d7e4bae29d7a0a7df58eda19f3dfe1312d9c28a1e8c66c3d03e827c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7614" y="3950563"/>
            <a:ext cx="1749376" cy="2332501"/>
          </a:xfrm>
          <a:prstGeom prst="rect">
            <a:avLst/>
          </a:prstGeom>
          <a:noFill/>
          <a:effectLst>
            <a:outerShdw blurRad="241300" dist="50800" dir="5400000" sx="108000" sy="108000" algn="ctr" rotWithShape="0">
              <a:schemeClr val="accent2">
                <a:lumMod val="40000"/>
                <a:lumOff val="60000"/>
              </a:scheme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88882" y="230820"/>
            <a:ext cx="8191134" cy="1047564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4060" y="205328"/>
            <a:ext cx="7886700" cy="104642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Обрывная аппликация и пластилинография  </a:t>
            </a:r>
            <a:r>
              <a:rPr lang="en-US" sz="3200" b="1" dirty="0">
                <a:solidFill>
                  <a:srgbClr val="FF0000"/>
                </a:solidFill>
                <a:latin typeface="Monotype Corsiva" pitchFamily="66" charset="0"/>
              </a:rPr>
              <a:t>“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Ферма</a:t>
            </a:r>
            <a:r>
              <a:rPr lang="en-US" sz="3200" b="1" dirty="0">
                <a:solidFill>
                  <a:srgbClr val="FF0000"/>
                </a:solidFill>
                <a:latin typeface="Monotype Corsiva" pitchFamily="66" charset="0"/>
              </a:rPr>
              <a:t>”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 descr="D:\01 Работа\01 Оля\01 Олины работы в конкурсах\2017 01 Дымковская игрушка\Фото\P11206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8598" y="4039341"/>
            <a:ext cx="2805384" cy="2423632"/>
          </a:xfrm>
          <a:prstGeom prst="rect">
            <a:avLst/>
          </a:prstGeom>
          <a:noFill/>
        </p:spPr>
      </p:pic>
      <p:pic>
        <p:nvPicPr>
          <p:cNvPr id="6147" name="Picture 3" descr="D:\01 Работа\01 Оля\01 Олины работы в конкурсах\2017 01 Дымковская игрушка\Фото\P11206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3" y="1580885"/>
            <a:ext cx="2816301" cy="2360800"/>
          </a:xfrm>
          <a:prstGeom prst="rect">
            <a:avLst/>
          </a:prstGeom>
          <a:noFill/>
        </p:spPr>
      </p:pic>
      <p:pic>
        <p:nvPicPr>
          <p:cNvPr id="6148" name="Picture 4" descr="D:\01 Работа\01 Оля\01 Олины работы в конкурсах\2017 01 Дымковская игрушка\Фото\image-0-02-05-fab8d9a6eeb542faf58d5f6dcf867406cc4f95b1ad87042342c72936f8b893f6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7701" y="1580305"/>
            <a:ext cx="2281561" cy="1837597"/>
          </a:xfrm>
          <a:prstGeom prst="rect">
            <a:avLst/>
          </a:prstGeom>
          <a:noFill/>
        </p:spPr>
      </p:pic>
      <p:pic>
        <p:nvPicPr>
          <p:cNvPr id="6149" name="Picture 5" descr="D:\01 Работа\01 Оля\01 Олины работы в конкурсах\2017 01 Дымковская игрушка\Фото\20170127_1022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965335" y="1589103"/>
            <a:ext cx="2752536" cy="4893398"/>
          </a:xfrm>
          <a:prstGeom prst="rect">
            <a:avLst/>
          </a:prstGeom>
          <a:noFill/>
        </p:spPr>
      </p:pic>
      <p:pic>
        <p:nvPicPr>
          <p:cNvPr id="6150" name="Picture 6" descr="D:\01 Работа\01 Оля\01 Олины работы в конкурсах\2017 01 Дымковская игрушка\Фото\20170127_1004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8823" y="3542191"/>
            <a:ext cx="2289886" cy="2929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074198" y="266330"/>
            <a:ext cx="7164279" cy="94991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7528" y="258594"/>
            <a:ext cx="7886700" cy="101091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Самостоятельная деятельность детей</a:t>
            </a:r>
          </a:p>
        </p:txBody>
      </p:sp>
      <p:pic>
        <p:nvPicPr>
          <p:cNvPr id="7173" name="Picture 5" descr="D:\01 Работа\01 Оля\01 Олины работы в конкурсах\2017 01 Дымковская игрушка\Фото\P1120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1" y="4263501"/>
            <a:ext cx="2760955" cy="2070716"/>
          </a:xfrm>
          <a:prstGeom prst="rect">
            <a:avLst/>
          </a:prstGeom>
          <a:noFill/>
        </p:spPr>
      </p:pic>
      <p:pic>
        <p:nvPicPr>
          <p:cNvPr id="7174" name="Picture 6" descr="D:\01 Работа\01 Оля\01 Олины работы в конкурсах\2017 01 Дымковская игрушка\Фото\P11206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9263" y="1769216"/>
            <a:ext cx="2787586" cy="209069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88019" y="1935333"/>
            <a:ext cx="2445798" cy="3785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Самостоятельная деятельность:  </a:t>
            </a:r>
            <a:r>
              <a:rPr lang="ru-RU" sz="2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00B050"/>
                </a:solidFill>
                <a:latin typeface="Monotype Corsiva" pitchFamily="66" charset="0"/>
              </a:rPr>
              <a:t>рассматривание поделок, альбомов, образцов, фотографий, иллюстраций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dirty="0">
                <a:solidFill>
                  <a:srgbClr val="00B050"/>
                </a:solidFill>
                <a:latin typeface="Monotype Corsiva" pitchFamily="66" charset="0"/>
              </a:rPr>
              <a:t>художественное творчество</a:t>
            </a:r>
          </a:p>
        </p:txBody>
      </p:sp>
      <p:pic>
        <p:nvPicPr>
          <p:cNvPr id="7172" name="Picture 4" descr="D:\01 Работа\01 Оля\01 Олины работы в конкурсах\2017 01 Дымковская игрушка\Фото\P11206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9127" y="1260629"/>
            <a:ext cx="2885243" cy="2163933"/>
          </a:xfrm>
          <a:prstGeom prst="rect">
            <a:avLst/>
          </a:prstGeom>
          <a:noFill/>
        </p:spPr>
      </p:pic>
      <p:pic>
        <p:nvPicPr>
          <p:cNvPr id="7170" name="Picture 2" descr="D:\01 Работа\01 Оля\01 Олины работы в конкурсах\2017 01 Дымковская игрушка\Фото\P11206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6806" y="3910557"/>
            <a:ext cx="2903074" cy="2177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1180729" y="603682"/>
            <a:ext cx="6622743" cy="94991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Игра – лото – поделка </a:t>
            </a:r>
            <a:r>
              <a:rPr lang="en-US" sz="3200" b="1" dirty="0">
                <a:solidFill>
                  <a:srgbClr val="FF0000"/>
                </a:solidFill>
                <a:latin typeface="Monotype Corsiva" pitchFamily="66" charset="0"/>
              </a:rPr>
              <a:t>“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Русский сувенир</a:t>
            </a:r>
            <a:r>
              <a:rPr lang="en-US" sz="3200" b="1" dirty="0">
                <a:solidFill>
                  <a:srgbClr val="FF0000"/>
                </a:solidFill>
                <a:latin typeface="Monotype Corsiva" pitchFamily="66" charset="0"/>
              </a:rPr>
              <a:t>”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D:\01 Работа\01 Оля\01 Олины работы в конкурсах\2017 01 Дымковская игрушка\Фото\P11207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227" y="1775533"/>
            <a:ext cx="2923712" cy="2192784"/>
          </a:xfrm>
          <a:prstGeom prst="rect">
            <a:avLst/>
          </a:prstGeom>
          <a:noFill/>
        </p:spPr>
      </p:pic>
      <p:pic>
        <p:nvPicPr>
          <p:cNvPr id="8195" name="Picture 3" descr="D:\01 Работа\01 Оля\01 Олины работы в конкурсах\2017 01 Дымковская игрушка\Фото\P1120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5895" y="1757778"/>
            <a:ext cx="2935548" cy="2201662"/>
          </a:xfrm>
          <a:prstGeom prst="rect">
            <a:avLst/>
          </a:prstGeom>
          <a:noFill/>
        </p:spPr>
      </p:pic>
      <p:pic>
        <p:nvPicPr>
          <p:cNvPr id="8196" name="Picture 4" descr="D:\01 Работа\01 Оля\01 Олины работы в конкурсах\2017 01 Дымковская игрушка\Фото\P1120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304" y="4144046"/>
            <a:ext cx="2938045" cy="2203534"/>
          </a:xfrm>
          <a:prstGeom prst="rect">
            <a:avLst/>
          </a:prstGeom>
          <a:noFill/>
        </p:spPr>
      </p:pic>
      <p:pic>
        <p:nvPicPr>
          <p:cNvPr id="8197" name="Picture 5" descr="D:\01 Работа\01 Оля\01 Олины работы в конкурсах\2017 01 Дымковская игрушка\Фото\P11207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7035" y="4165797"/>
            <a:ext cx="2920755" cy="2190566"/>
          </a:xfrm>
          <a:prstGeom prst="rect">
            <a:avLst/>
          </a:prstGeom>
          <a:noFill/>
        </p:spPr>
      </p:pic>
      <p:pic>
        <p:nvPicPr>
          <p:cNvPr id="8198" name="Picture 6" descr="D:\01 Работа\01 Оля\01 Олины работы в конкурсах\2017 01 Дымковская игрушка\Фото\P11207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67593" y="4154749"/>
            <a:ext cx="2391053" cy="1793290"/>
          </a:xfrm>
          <a:prstGeom prst="rect">
            <a:avLst/>
          </a:prstGeom>
          <a:noFill/>
        </p:spPr>
      </p:pic>
      <p:pic>
        <p:nvPicPr>
          <p:cNvPr id="8199" name="Picture 7" descr="D:\01 Работа\01 Оля\01 Олины работы в конкурсах\2017 01 Дымковская игрушка\Фото\P11207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1861" y="2170728"/>
            <a:ext cx="2396788" cy="17975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597760" y="506027"/>
            <a:ext cx="7889292" cy="106532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Дидактические игры </a:t>
            </a:r>
            <a:r>
              <a:rPr lang="en-US" sz="3200" b="1" dirty="0">
                <a:solidFill>
                  <a:srgbClr val="FF0000"/>
                </a:solidFill>
                <a:latin typeface="Monotype Corsiva" pitchFamily="66" charset="0"/>
              </a:rPr>
              <a:t>“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Четвёртый  лишний</a:t>
            </a:r>
            <a:r>
              <a:rPr lang="en-US" sz="3200" b="1" dirty="0">
                <a:solidFill>
                  <a:srgbClr val="FF0000"/>
                </a:solidFill>
                <a:latin typeface="Monotype Corsiva" pitchFamily="66" charset="0"/>
              </a:rPr>
              <a:t>” 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и </a:t>
            </a:r>
            <a:r>
              <a:rPr lang="en-US" sz="3200" b="1" dirty="0">
                <a:solidFill>
                  <a:srgbClr val="FF0000"/>
                </a:solidFill>
                <a:latin typeface="Monotype Corsiva" pitchFamily="66" charset="0"/>
              </a:rPr>
              <a:t>“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</a:rPr>
              <a:t>Собери целое</a:t>
            </a:r>
            <a:r>
              <a:rPr lang="en-US" sz="3200" b="1" dirty="0">
                <a:solidFill>
                  <a:srgbClr val="FF0000"/>
                </a:solidFill>
                <a:latin typeface="Monotype Corsiva" pitchFamily="66" charset="0"/>
              </a:rPr>
              <a:t>”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D:\01 Работа\01 Оля\01 Олины работы в конкурсах\2017 01 Дымковская игрушка\Фото\P11207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577" y="1828798"/>
            <a:ext cx="2539505" cy="1904629"/>
          </a:xfrm>
          <a:prstGeom prst="rect">
            <a:avLst/>
          </a:prstGeom>
          <a:noFill/>
        </p:spPr>
      </p:pic>
      <p:pic>
        <p:nvPicPr>
          <p:cNvPr id="9219" name="Picture 3" descr="D:\01 Работа\01 Оля\01 Олины работы в конкурсах\2017 01 Дымковская игрушка\Фото\P1120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4727" y="1828535"/>
            <a:ext cx="2568959" cy="1926719"/>
          </a:xfrm>
          <a:prstGeom prst="rect">
            <a:avLst/>
          </a:prstGeom>
          <a:noFill/>
        </p:spPr>
      </p:pic>
      <p:pic>
        <p:nvPicPr>
          <p:cNvPr id="9220" name="Picture 4" descr="D:\01 Работа\01 Оля\01 Олины работы в конкурсах\2017 01 Дымковская игрушка\Фото\P1120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4737" y="1828798"/>
            <a:ext cx="2556771" cy="1917579"/>
          </a:xfrm>
          <a:prstGeom prst="rect">
            <a:avLst/>
          </a:prstGeom>
          <a:noFill/>
        </p:spPr>
      </p:pic>
      <p:pic>
        <p:nvPicPr>
          <p:cNvPr id="9221" name="Picture 5" descr="D:\01 Работа\01 Оля\01 Олины работы в конкурсах\2017 01 Дымковская игрушка\Фото\P1120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2313" y="4274600"/>
            <a:ext cx="2548137" cy="1911103"/>
          </a:xfrm>
          <a:prstGeom prst="rect">
            <a:avLst/>
          </a:prstGeom>
          <a:noFill/>
        </p:spPr>
      </p:pic>
      <p:pic>
        <p:nvPicPr>
          <p:cNvPr id="9222" name="Picture 6" descr="D:\01 Работа\01 Оля\01 Олины работы в конкурсах\2017 01 Дымковская игрушка\Фото\P11207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19932" y="4270159"/>
            <a:ext cx="2544929" cy="1908697"/>
          </a:xfrm>
          <a:prstGeom prst="rect">
            <a:avLst/>
          </a:prstGeom>
          <a:noFill/>
        </p:spPr>
      </p:pic>
      <p:pic>
        <p:nvPicPr>
          <p:cNvPr id="9223" name="Picture 7" descr="D:\01 Работа\01 Оля\01 Олины работы в конкурсах\2017 01 Дымковская игрушка\Фото\P11206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74678" y="4274890"/>
            <a:ext cx="2539013" cy="1904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514905" y="1917577"/>
            <a:ext cx="8300621" cy="352443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21225795">
            <a:off x="1368058" y="1696338"/>
            <a:ext cx="7455449" cy="912994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85926" y="1953087"/>
            <a:ext cx="81674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            «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Именно для культуры ребенка (а, следовательно для всей культуры общества, ибо от культуры детского возраста зависит все дальнейшее) важно, чтобы его окружал своеобразный мир - игрушечное царство»</a:t>
            </a:r>
          </a:p>
          <a:p>
            <a:pPr algn="r"/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А. Бенуа.</a:t>
            </a:r>
            <a:r>
              <a:rPr lang="ru-RU" sz="3600" b="1" dirty="0">
                <a:solidFill>
                  <a:srgbClr val="00B050"/>
                </a:solidFill>
                <a:latin typeface="Monotype Corsiva" pitchFamily="66" charset="0"/>
              </a:rPr>
              <a:t> </a:t>
            </a:r>
            <a:endParaRPr lang="ru-RU" sz="3600" b="1" dirty="0">
              <a:solidFill>
                <a:srgbClr val="00B050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7517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03827" y="239698"/>
            <a:ext cx="3852909" cy="109195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10603738">
            <a:off x="2902679" y="913778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240865078"/>
              </p:ext>
            </p:extLst>
          </p:nvPr>
        </p:nvGraphicFramePr>
        <p:xfrm>
          <a:off x="488282" y="1411550"/>
          <a:ext cx="8279803" cy="510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33314" y="382228"/>
            <a:ext cx="4793940" cy="8340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этап – заключительный</a:t>
            </a:r>
          </a:p>
        </p:txBody>
      </p:sp>
    </p:spTree>
    <p:extLst>
      <p:ext uri="{BB962C8B-B14F-4D97-AF65-F5344CB8AC3E}">
        <p14:creationId xmlns:p14="http://schemas.microsoft.com/office/powerpoint/2010/main" xmlns="" val="3750478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399494" y="319595"/>
            <a:ext cx="8407154" cy="151808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Совместная работа детей и родителей</a:t>
            </a:r>
          </a:p>
        </p:txBody>
      </p:sp>
      <p:pic>
        <p:nvPicPr>
          <p:cNvPr id="10242" name="Picture 2" descr="D:\01 Работа\01 Оля\01 Олины работы в конкурсах\2017 01 Дымковская игрушка\Фото\image-0-02-05-b79c19a329a26fc00b73582d2dc9352f075a861d6793145226f487ca6fb03592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346" y="2222972"/>
            <a:ext cx="2473510" cy="1391349"/>
          </a:xfrm>
          <a:prstGeom prst="rect">
            <a:avLst/>
          </a:prstGeom>
          <a:noFill/>
        </p:spPr>
      </p:pic>
      <p:pic>
        <p:nvPicPr>
          <p:cNvPr id="10243" name="Picture 3" descr="D:\01 Работа\01 Оля\01 Олины работы в конкурсах\2017 01 Дымковская игрушка\Фото\image-0-02-05-38be8076b6210609e2fa714d36c89a9f46c527fe515006fecf261e63109c575c-V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342" y="4299181"/>
            <a:ext cx="2456757" cy="1381927"/>
          </a:xfrm>
          <a:prstGeom prst="rect">
            <a:avLst/>
          </a:prstGeom>
          <a:noFill/>
        </p:spPr>
      </p:pic>
      <p:pic>
        <p:nvPicPr>
          <p:cNvPr id="10244" name="Picture 4" descr="D:\01 Работа\01 Оля\01 Олины работы в конкурсах\2017 01 Дымковская игрушка\Фото\image-0-02-05-30dae8a0a4f87f49a20f9813f7f49412c62a85529cc04c03842d993e7fd1818f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682" y="2219417"/>
            <a:ext cx="1947538" cy="3462291"/>
          </a:xfrm>
          <a:prstGeom prst="rect">
            <a:avLst/>
          </a:prstGeom>
          <a:noFill/>
        </p:spPr>
      </p:pic>
      <p:pic>
        <p:nvPicPr>
          <p:cNvPr id="10245" name="Picture 5" descr="D:\01 Работа\01 Оля\01 Олины работы в конкурсах\2017 01 Дымковская игрушка\Фото\image-0-02-05-8e7c7177e53ce9f9a2a90f6ab98e3e8cc9d3745b60fa3d487769997822684ca3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0826" y="2219417"/>
            <a:ext cx="1947539" cy="3462291"/>
          </a:xfrm>
          <a:prstGeom prst="rect">
            <a:avLst/>
          </a:prstGeom>
          <a:noFill/>
        </p:spPr>
      </p:pic>
      <p:pic>
        <p:nvPicPr>
          <p:cNvPr id="10246" name="Picture 6" descr="D:\01 Работа\01 Оля\01 Олины работы в конкурсах\2017 01 Дымковская игрушка\Фото\image-0-02-05-5c17ef792cb11ff5cd1321647e4116330e735f2abfc2984cc4203c53f342a3da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647" y="2219417"/>
            <a:ext cx="1946201" cy="3459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39191" y="195309"/>
            <a:ext cx="7918883" cy="153583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772" y="26747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Совместная работа детей и родителей</a:t>
            </a:r>
          </a:p>
        </p:txBody>
      </p:sp>
      <p:pic>
        <p:nvPicPr>
          <p:cNvPr id="11266" name="Picture 2" descr="D:\01 Работа\01 Оля\01 Олины работы в конкурсах\2017 01 Дымковская игрушка\Фото\image-0-02-05-a19a663db685bc5c91c71eabcba8b5799693861dbc1dfaf3347b680901e943cf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315" y="1837678"/>
            <a:ext cx="2343704" cy="3124940"/>
          </a:xfrm>
          <a:prstGeom prst="rect">
            <a:avLst/>
          </a:prstGeom>
          <a:noFill/>
        </p:spPr>
      </p:pic>
      <p:pic>
        <p:nvPicPr>
          <p:cNvPr id="11268" name="Picture 4" descr="D:\01 Работа\01 Оля\01 Олины работы в конкурсах\2017 01 Дымковская игрушка\Фото\image-0-02-05-512ff61e05b1154322bd242bbfd9b0a58bf98af0dda616e41f268242890d1c0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6679" y="1837123"/>
            <a:ext cx="2697008" cy="3596011"/>
          </a:xfrm>
          <a:prstGeom prst="rect">
            <a:avLst/>
          </a:prstGeom>
          <a:noFill/>
        </p:spPr>
      </p:pic>
      <p:pic>
        <p:nvPicPr>
          <p:cNvPr id="11270" name="Picture 6" descr="D:\01 Работа\01 Оля\01 Олины работы в конкурсах\2017 01 Дымковская игрушка\Фото\P1120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52082" y="4057097"/>
            <a:ext cx="3136775" cy="23525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296139" y="390618"/>
            <a:ext cx="6622743" cy="94991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405" y="1786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Выставка </a:t>
            </a:r>
            <a:r>
              <a:rPr lang="en-US" sz="3600" b="1" dirty="0">
                <a:solidFill>
                  <a:srgbClr val="FF0000"/>
                </a:solidFill>
                <a:latin typeface="Monotype Corsiva" pitchFamily="66" charset="0"/>
              </a:rPr>
              <a:t>“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Дымковская игрушка</a:t>
            </a:r>
            <a:r>
              <a:rPr lang="en-US" sz="3600" b="1" dirty="0">
                <a:solidFill>
                  <a:srgbClr val="FF0000"/>
                </a:solidFill>
                <a:latin typeface="Monotype Corsiva" pitchFamily="66" charset="0"/>
              </a:rPr>
              <a:t>”</a:t>
            </a:r>
            <a:endParaRPr lang="ru-RU" sz="36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2291" name="Picture 3" descr="D:\01 Работа\01 Оля\01 Олины работы в конкурсах\2017 01 Дымковская игрушка\Фото\P11207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284" y="4847207"/>
            <a:ext cx="2118433" cy="1588825"/>
          </a:xfrm>
          <a:prstGeom prst="rect">
            <a:avLst/>
          </a:prstGeom>
          <a:noFill/>
        </p:spPr>
      </p:pic>
      <p:pic>
        <p:nvPicPr>
          <p:cNvPr id="12292" name="Picture 4" descr="D:\01 Работа\01 Оля\01 Олины работы в конкурсах\2017 01 Дымковская игрушка\Фото\P1120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556" y="4838330"/>
            <a:ext cx="2130620" cy="1597965"/>
          </a:xfrm>
          <a:prstGeom prst="rect">
            <a:avLst/>
          </a:prstGeom>
          <a:noFill/>
        </p:spPr>
      </p:pic>
      <p:pic>
        <p:nvPicPr>
          <p:cNvPr id="12293" name="Picture 5" descr="D:\01 Работа\01 Оля\01 Олины работы в конкурсах\2017 01 Дымковская игрушка\Фото\P11207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970" y="1433684"/>
            <a:ext cx="4332381" cy="3249287"/>
          </a:xfrm>
          <a:prstGeom prst="rect">
            <a:avLst/>
          </a:prstGeom>
          <a:noFill/>
        </p:spPr>
      </p:pic>
      <p:pic>
        <p:nvPicPr>
          <p:cNvPr id="12294" name="Picture 6" descr="D:\01 Работа\01 Оля\01 Олины работы в конкурсах\2017 01 Дымковская игрушка\Фото\image-0-02-05-536649e7cb14e03b7d129d15f253f4d5ee267d700aa306f93c421bd8044dd18c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8879" y="1411550"/>
            <a:ext cx="3728993" cy="4971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80729" y="603682"/>
            <a:ext cx="6622743" cy="94991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Monotype Corsiva" pitchFamily="66" charset="0"/>
              </a:rPr>
              <a:t>Методический материал</a:t>
            </a:r>
          </a:p>
        </p:txBody>
      </p:sp>
      <p:pic>
        <p:nvPicPr>
          <p:cNvPr id="1026" name="Picture 2" descr="F:\20170126_1409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273" y="1887273"/>
            <a:ext cx="7724180" cy="4344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480047" y="328473"/>
            <a:ext cx="4900474" cy="94991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4737" y="258595"/>
            <a:ext cx="5301633" cy="102866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Значимость результатов проекта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2198941884"/>
              </p:ext>
            </p:extLst>
          </p:nvPr>
        </p:nvGraphicFramePr>
        <p:xfrm>
          <a:off x="213064" y="1411550"/>
          <a:ext cx="8279803" cy="510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719" t="5852" r="16796" b="1583"/>
          <a:stretch/>
        </p:blipFill>
        <p:spPr>
          <a:xfrm>
            <a:off x="6746725" y="3284738"/>
            <a:ext cx="2227092" cy="320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77621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60962" y="630664"/>
            <a:ext cx="5397623" cy="94991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1915" y="508474"/>
            <a:ext cx="5301633" cy="1312753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Результат проекта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49107030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3380" y="2102090"/>
            <a:ext cx="93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59503" y="3305623"/>
            <a:ext cx="2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66988" y="4338480"/>
            <a:ext cx="2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72364" y="2287649"/>
            <a:ext cx="2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3672" y="5329123"/>
            <a:ext cx="2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4276754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086252" y="2707689"/>
            <a:ext cx="5237826" cy="603682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161" y="2087394"/>
            <a:ext cx="6560597" cy="199633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6" name="Picture 2" descr="dama_s_sobachkoi_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295" y="3378341"/>
            <a:ext cx="1517079" cy="315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Bar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5739" y="204726"/>
            <a:ext cx="1459082" cy="270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2087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97149" y="1864310"/>
            <a:ext cx="7759084" cy="1065321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1538" y="3089430"/>
            <a:ext cx="7723573" cy="1420427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68171" y="4669655"/>
            <a:ext cx="7688062" cy="108307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752" y="3143836"/>
            <a:ext cx="7654216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Участники проекта: </a:t>
            </a: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дети подготовительной к школе группы, воспитатели, родители воспитанников.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3783" y="1802166"/>
            <a:ext cx="7981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</a:rPr>
              <a:t>Тип проекта:  </a:t>
            </a: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познавательно – творческий</a:t>
            </a:r>
          </a:p>
          <a:p>
            <a:pPr algn="just"/>
            <a:r>
              <a:rPr lang="ru-RU" sz="3600" b="1" i="1" dirty="0">
                <a:solidFill>
                  <a:srgbClr val="FF0000"/>
                </a:solidFill>
                <a:latin typeface="Monotype Corsiva" pitchFamily="66" charset="0"/>
                <a:cs typeface="Arial" panose="020B0604020202020204" pitchFamily="34" charset="0"/>
              </a:rPr>
              <a:t>Вид проекта:   </a:t>
            </a: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  <a:cs typeface="Arial" panose="020B0604020202020204" pitchFamily="34" charset="0"/>
              </a:rPr>
              <a:t>групповой.</a:t>
            </a:r>
            <a:endParaRPr lang="ru-RU" sz="3600" b="1" i="1" dirty="0">
              <a:solidFill>
                <a:srgbClr val="FF0000"/>
              </a:solidFill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6028" y="4648723"/>
            <a:ext cx="7741327" cy="127268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Сроки реализации проекта: </a:t>
            </a:r>
            <a:r>
              <a:rPr lang="ru-RU" sz="3200" b="1" dirty="0">
                <a:solidFill>
                  <a:srgbClr val="FF0000"/>
                </a:solidFill>
                <a:latin typeface="Monotype Corsiva" pitchFamily="66" charset="0"/>
                <a:ea typeface="+mj-ea"/>
                <a:cs typeface="+mj-cs"/>
              </a:rPr>
              <a:t>с 09.01.2017г. по 27.01.2017г. (краткосрочный).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46376" y="339358"/>
            <a:ext cx="4906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anose="020B0604020202020204" pitchFamily="34" charset="0"/>
            </a:endParaRPr>
          </a:p>
        </p:txBody>
      </p:sp>
      <p:sp>
        <p:nvSpPr>
          <p:cNvPr id="6" name="Полилиния 5"/>
          <p:cNvSpPr/>
          <p:nvPr/>
        </p:nvSpPr>
        <p:spPr>
          <a:xfrm rot="10603738">
            <a:off x="3124724" y="967271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061600367"/>
              </p:ext>
            </p:extLst>
          </p:nvPr>
        </p:nvGraphicFramePr>
        <p:xfrm>
          <a:off x="719091" y="1355021"/>
          <a:ext cx="7995821" cy="4211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54893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4376691" y="328474"/>
            <a:ext cx="3133817" cy="109195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6329" y="278431"/>
            <a:ext cx="4659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Monotype Corsiva" pitchFamily="66" charset="0"/>
                <a:cs typeface="Arial" panose="020B0604020202020204" pitchFamily="34" charset="0"/>
              </a:rPr>
              <a:t>Задачи</a:t>
            </a:r>
          </a:p>
        </p:txBody>
      </p:sp>
      <p:sp>
        <p:nvSpPr>
          <p:cNvPr id="6" name="Полилиния 5"/>
          <p:cNvSpPr/>
          <p:nvPr/>
        </p:nvSpPr>
        <p:spPr>
          <a:xfrm rot="10603738">
            <a:off x="2902679" y="913778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447808803"/>
              </p:ext>
            </p:extLst>
          </p:nvPr>
        </p:nvGraphicFramePr>
        <p:xfrm>
          <a:off x="213064" y="1239381"/>
          <a:ext cx="8424910" cy="5276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6888" y="1605639"/>
            <a:ext cx="2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7662" y="2423604"/>
            <a:ext cx="30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9606" y="3302493"/>
            <a:ext cx="284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7037" y="4949426"/>
            <a:ext cx="230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60010" y="4096884"/>
            <a:ext cx="22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309" y="5781477"/>
            <a:ext cx="301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7030A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54893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092605" y="177554"/>
            <a:ext cx="3133817" cy="9144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10603738">
            <a:off x="2902679" y="913778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059192227"/>
              </p:ext>
            </p:extLst>
          </p:nvPr>
        </p:nvGraphicFramePr>
        <p:xfrm>
          <a:off x="319595" y="1147113"/>
          <a:ext cx="8433787" cy="5477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44537" y="313099"/>
            <a:ext cx="4190259" cy="834014"/>
          </a:xfrm>
        </p:spPr>
        <p:txBody>
          <a:bodyPr>
            <a:noAutofit/>
          </a:bodyPr>
          <a:lstStyle/>
          <a:p>
            <a:pPr lvl="0" algn="ctr"/>
            <a:r>
              <a:rPr lang="ru-RU" sz="4400" b="1" i="1" dirty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Проблема</a:t>
            </a:r>
          </a:p>
        </p:txBody>
      </p:sp>
    </p:spTree>
    <p:extLst>
      <p:ext uri="{BB962C8B-B14F-4D97-AF65-F5344CB8AC3E}">
        <p14:creationId xmlns:p14="http://schemas.microsoft.com/office/powerpoint/2010/main" xmlns="" val="2553849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613212" y="257453"/>
            <a:ext cx="4820574" cy="109195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10603738">
            <a:off x="2902679" y="913778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136384138"/>
              </p:ext>
            </p:extLst>
          </p:nvPr>
        </p:nvGraphicFramePr>
        <p:xfrm>
          <a:off x="213064" y="1411549"/>
          <a:ext cx="8655728" cy="511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93617" y="373349"/>
            <a:ext cx="5374318" cy="922791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Актуальность и новизна проекта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195" y="2938508"/>
            <a:ext cx="2008999" cy="226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45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95456" y="159799"/>
            <a:ext cx="4589756" cy="1091953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10603738">
            <a:off x="2902679" y="833879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2467794849"/>
              </p:ext>
            </p:extLst>
          </p:nvPr>
        </p:nvGraphicFramePr>
        <p:xfrm>
          <a:off x="470516" y="1393795"/>
          <a:ext cx="8279803" cy="5104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55042" y="283703"/>
            <a:ext cx="5228947" cy="764885"/>
          </a:xfrm>
        </p:spPr>
        <p:txBody>
          <a:bodyPr>
            <a:noAutofit/>
          </a:bodyPr>
          <a:lstStyle/>
          <a:p>
            <a:pPr lvl="0" algn="ctr"/>
            <a:r>
              <a:rPr lang="ru-RU" sz="36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xmlns="" val="352769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58589" y="1972244"/>
            <a:ext cx="8390965" cy="410583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1274885620"/>
              </p:ext>
            </p:extLst>
          </p:nvPr>
        </p:nvGraphicFramePr>
        <p:xfrm>
          <a:off x="302190" y="2054247"/>
          <a:ext cx="8558074" cy="4433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586579" y="62146"/>
            <a:ext cx="4003829" cy="160685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 5"/>
          <p:cNvSpPr/>
          <p:nvPr/>
        </p:nvSpPr>
        <p:spPr>
          <a:xfrm rot="10603738">
            <a:off x="2902679" y="913778"/>
            <a:ext cx="5581420" cy="466671"/>
          </a:xfrm>
          <a:custGeom>
            <a:avLst/>
            <a:gdLst>
              <a:gd name="connsiteX0" fmla="*/ 0 w 5290457"/>
              <a:gd name="connsiteY0" fmla="*/ 0 h 1360714"/>
              <a:gd name="connsiteX1" fmla="*/ 3592286 w 5290457"/>
              <a:gd name="connsiteY1" fmla="*/ 359228 h 1360714"/>
              <a:gd name="connsiteX2" fmla="*/ 5290457 w 5290457"/>
              <a:gd name="connsiteY2" fmla="*/ 1360714 h 136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0457" h="1360714">
                <a:moveTo>
                  <a:pt x="0" y="0"/>
                </a:moveTo>
                <a:cubicBezTo>
                  <a:pt x="1355271" y="66221"/>
                  <a:pt x="2710543" y="132442"/>
                  <a:pt x="3592286" y="359228"/>
                </a:cubicBezTo>
                <a:cubicBezTo>
                  <a:pt x="4474029" y="586014"/>
                  <a:pt x="4882243" y="973364"/>
                  <a:pt x="5290457" y="1360714"/>
                </a:cubicBezTo>
              </a:path>
            </a:pathLst>
          </a:custGeom>
          <a:ln w="28575">
            <a:solidFill>
              <a:schemeClr val="accent2">
                <a:alpha val="66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78711" y="0"/>
            <a:ext cx="5610479" cy="1526960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этап – </a:t>
            </a:r>
            <a:b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информационно - аналитический</a:t>
            </a:r>
          </a:p>
        </p:txBody>
      </p:sp>
    </p:spTree>
    <p:extLst>
      <p:ext uri="{BB962C8B-B14F-4D97-AF65-F5344CB8AC3E}">
        <p14:creationId xmlns:p14="http://schemas.microsoft.com/office/powerpoint/2010/main" xmlns="" val="37504787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38ce4a5e74830e67d95ef488916384177ca3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</TotalTime>
  <Words>707</Words>
  <Application>Microsoft Office PowerPoint</Application>
  <PresentationFormat>Экран (4:3)</PresentationFormat>
  <Paragraphs>101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Участники проекта: дети подготовительной к школе группы, воспитатели, родители воспитанников.</vt:lpstr>
      <vt:lpstr>Слайд 4</vt:lpstr>
      <vt:lpstr>Слайд 5</vt:lpstr>
      <vt:lpstr>Проблема</vt:lpstr>
      <vt:lpstr>Актуальность и новизна проекта</vt:lpstr>
      <vt:lpstr>Этапы реализации проекта</vt:lpstr>
      <vt:lpstr> I этап –  информационно - аналитический</vt:lpstr>
      <vt:lpstr>Подбор литературы о народном промысле (дымка).</vt:lpstr>
      <vt:lpstr>II этап –  основной</vt:lpstr>
      <vt:lpstr>Занятия с использованием ИКТ</vt:lpstr>
      <vt:lpstr>Декоративное рисование  “Дымковские свистульки”</vt:lpstr>
      <vt:lpstr>Художественно – эстетическое развитие лепка “Дымковская лошадка”.</vt:lpstr>
      <vt:lpstr>Художественно – эстетическое развитие Аппликация “Дымковский индюк”.</vt:lpstr>
      <vt:lpstr>Обрывная аппликация и пластилинография  “Ферма”</vt:lpstr>
      <vt:lpstr>Самостоятельная деятельность детей</vt:lpstr>
      <vt:lpstr>Игра – лото – поделка “Русский сувенир”</vt:lpstr>
      <vt:lpstr>Дидактические игры “Четвёртый  лишний”  и “Собери целое”</vt:lpstr>
      <vt:lpstr>III этап – заключительный</vt:lpstr>
      <vt:lpstr>Совместная работа детей и родителей</vt:lpstr>
      <vt:lpstr>Совместная работа детей и родителей</vt:lpstr>
      <vt:lpstr>Выставка “Дымковская игрушка”</vt:lpstr>
      <vt:lpstr>Методический материал</vt:lpstr>
      <vt:lpstr>Значимость результатов проекта</vt:lpstr>
      <vt:lpstr> Результат проекта</vt:lpstr>
      <vt:lpstr>Спасибо за внимание!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Home</cp:lastModifiedBy>
  <cp:revision>129</cp:revision>
  <dcterms:created xsi:type="dcterms:W3CDTF">2013-03-12T14:14:01Z</dcterms:created>
  <dcterms:modified xsi:type="dcterms:W3CDTF">2017-01-30T19:03:29Z</dcterms:modified>
</cp:coreProperties>
</file>