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7" r:id="rId3"/>
    <p:sldId id="257" r:id="rId4"/>
    <p:sldId id="258" r:id="rId5"/>
    <p:sldId id="259" r:id="rId6"/>
    <p:sldId id="260" r:id="rId7"/>
    <p:sldId id="265" r:id="rId8"/>
    <p:sldId id="261" r:id="rId9"/>
    <p:sldId id="273" r:id="rId10"/>
    <p:sldId id="272" r:id="rId11"/>
    <p:sldId id="271" r:id="rId12"/>
    <p:sldId id="270" r:id="rId13"/>
    <p:sldId id="276" r:id="rId14"/>
    <p:sldId id="277" r:id="rId15"/>
    <p:sldId id="285" r:id="rId16"/>
    <p:sldId id="282" r:id="rId17"/>
    <p:sldId id="283" r:id="rId18"/>
    <p:sldId id="284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08C6-F0B8-4F5A-B759-3BBAC2B1BAE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07310-40D1-48D2-BB8C-F6B9896D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F4A9-24FF-4F93-825D-A388000C9AC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FC30-AF64-4B1F-86F0-4EE60ABB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voiphotoshop.ucoz.org/_pu/0/42946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59" y="0"/>
            <a:ext cx="91753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132856"/>
            <a:ext cx="686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abriola" pitchFamily="82" charset="0"/>
              </a:rPr>
              <a:t>ВИКТОРИНА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abriola" pitchFamily="82" charset="0"/>
              </a:rPr>
              <a:t>«Мы – читающая семья!»</a:t>
            </a:r>
            <a:endParaRPr lang="ru-RU" sz="4400" b="1" i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764704"/>
            <a:ext cx="3240360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03848" y="908720"/>
            <a:ext cx="3150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МАДОУ 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 № 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47 «Дельфин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»</a:t>
            </a:r>
          </a:p>
          <a:p>
            <a:endParaRPr lang="ru-RU" sz="28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41277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abriola" pitchFamily="82" charset="0"/>
              </a:rPr>
              <a:t>г.Мытищи 2017 г.</a:t>
            </a:r>
            <a:endParaRPr lang="en-US" b="1" dirty="0" smtClean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0232" y="5589240"/>
            <a:ext cx="1800200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04248" y="5565338"/>
            <a:ext cx="15408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Gabriola" pitchFamily="82" charset="0"/>
              </a:rPr>
              <a:t>Выполнил </a:t>
            </a:r>
            <a:r>
              <a:rPr lang="ru-RU" sz="2000" b="1" dirty="0" smtClean="0">
                <a:solidFill>
                  <a:srgbClr val="7030A0"/>
                </a:solidFill>
                <a:latin typeface="Gabriola" pitchFamily="82" charset="0"/>
              </a:rPr>
              <a:t>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Gabriola" pitchFamily="82" charset="0"/>
              </a:rPr>
              <a:t>воспитатель</a:t>
            </a:r>
            <a:r>
              <a:rPr lang="ru-RU" sz="2000" b="1" dirty="0" smtClean="0">
                <a:solidFill>
                  <a:srgbClr val="7030A0"/>
                </a:solidFill>
                <a:latin typeface="Gabriola" pitchFamily="82" charset="0"/>
              </a:rPr>
              <a:t>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Gabriola" pitchFamily="82" charset="0"/>
              </a:rPr>
              <a:t>Ислентьева А.Д.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28" name="AutoShape 4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537321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Братья Гримм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1266" name="AutoShape 2" descr="https://im2-tub-ru.yandex.net/i?id=8cc4251342cde58de8385feea4a2ce9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im2-tub-ru.yandex.net/i?id=8cc4251342cde58de8385feea4a2ce9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im0-tub-ru.yandex.net/i?id=aea6b7c19c74b9deb7239b688e35869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best-pesnya.ru/uploads/images/b/r/a/bratja_gri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5472608" cy="532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28" name="AutoShape 4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://www.playing-field.ru/img/2015/051818/1609524"/>
          <p:cNvPicPr>
            <a:picLocks noChangeAspect="1" noChangeArrowheads="1"/>
          </p:cNvPicPr>
          <p:nvPr/>
        </p:nvPicPr>
        <p:blipFill>
          <a:blip r:embed="rId3" cstate="print"/>
          <a:srcRect b="7307"/>
          <a:stretch>
            <a:fillRect/>
          </a:stretch>
        </p:blipFill>
        <p:spPr bwMode="auto">
          <a:xfrm>
            <a:off x="2483768" y="260648"/>
            <a:ext cx="4248472" cy="49685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551723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К.И Чуковский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28" name="AutoShape 4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http://www.playing-field.ru/img/2015/051809/2938455"/>
          <p:cNvPicPr>
            <a:picLocks noChangeAspect="1" noChangeArrowheads="1"/>
          </p:cNvPicPr>
          <p:nvPr/>
        </p:nvPicPr>
        <p:blipFill>
          <a:blip r:embed="rId3" cstate="print"/>
          <a:srcRect b="8824"/>
          <a:stretch>
            <a:fillRect/>
          </a:stretch>
        </p:blipFill>
        <p:spPr bwMode="auto">
          <a:xfrm>
            <a:off x="2483768" y="404664"/>
            <a:ext cx="4536504" cy="48965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5" y="54452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Агния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Барто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28" name="AutoShape 4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764704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Маркиз де Карабас послушно исполнил все, что посоветовал ему кот, хоть он вовсе </a:t>
            </a:r>
          </a:p>
          <a:p>
            <a:r>
              <a:rPr lang="ru-RU" sz="2400" b="1" dirty="0" smtClean="0"/>
              <a:t>и не догадывался, для чего это нужно.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548680"/>
            <a:ext cx="349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«Угадай сказку»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2772" name="AutoShape 4" descr="https://static-s.aa-cdn.net/img/ios/410926297/09542421b661d6cd154cefb67c0499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static-s.aa-cdn.net/img/ios/410926297/09542421b661d6cd154cefb67c0499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static-s.aa-cdn.net/img/ios/410926297/09542421b661d6cd154cefb67c0499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http://www.bookwit.ru/skazki/shot/k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732318" cy="42484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03649" y="60212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«Кот в сапогах»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28" name="AutoShape 4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72200" y="836712"/>
            <a:ext cx="22322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Старая королева … пошла в опочивальню. Сняла с кровати все тюфяки и подушки и положила на доски горошину, а потом взяла двадцать тюфяков и положила их на горошину, а на тюфяки еще двадцать перин из гагачьего пуха.</a:t>
            </a:r>
            <a:endParaRPr lang="ru-RU" dirty="0"/>
          </a:p>
        </p:txBody>
      </p:sp>
      <p:pic>
        <p:nvPicPr>
          <p:cNvPr id="31750" name="Picture 6" descr="http://www.igrushkispb.ru/sites/default/files/imagecache/product_full/products/2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904656" cy="52124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587727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«Принцесса на горошине»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jpghoto.ru/img/picture/Apr/16/3a9791507b322f600180d173d62ea194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9" y="54868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когда оно опять</a:t>
            </a:r>
            <a:br>
              <a:rPr lang="ru-RU" sz="2000" b="1" dirty="0" smtClean="0"/>
            </a:br>
            <a:r>
              <a:rPr lang="ru-RU" sz="2000" b="1" dirty="0" smtClean="0"/>
              <a:t>Будет на небе сиять,</a:t>
            </a:r>
            <a:br>
              <a:rPr lang="ru-RU" sz="2000" b="1" dirty="0" smtClean="0"/>
            </a:br>
            <a:r>
              <a:rPr lang="ru-RU" sz="2000" b="1" dirty="0" smtClean="0"/>
              <a:t>Малыши твои мохнатые,</a:t>
            </a:r>
            <a:br>
              <a:rPr lang="ru-RU" sz="2000" b="1" dirty="0" smtClean="0"/>
            </a:br>
            <a:r>
              <a:rPr lang="ru-RU" sz="2000" b="1" dirty="0" smtClean="0"/>
              <a:t>Медвежата толстопятые,</a:t>
            </a:r>
            <a:br>
              <a:rPr lang="ru-RU" sz="2000" b="1" dirty="0" smtClean="0"/>
            </a:br>
            <a:r>
              <a:rPr lang="ru-RU" sz="2000" b="1" dirty="0" smtClean="0"/>
              <a:t>Сами к дому прибегут:</a:t>
            </a:r>
            <a:br>
              <a:rPr lang="ru-RU" sz="2000" b="1" dirty="0" smtClean="0"/>
            </a:br>
            <a:r>
              <a:rPr lang="ru-RU" sz="2000" b="1" dirty="0" smtClean="0"/>
              <a:t>«Здравствуй, дедушка, мы тут!»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встал Медведь,</a:t>
            </a:r>
            <a:br>
              <a:rPr lang="ru-RU" sz="2000" b="1" dirty="0" smtClean="0"/>
            </a:br>
            <a:r>
              <a:rPr lang="ru-RU" sz="2000" b="1" dirty="0" smtClean="0"/>
              <a:t>Зарычал Медведь,</a:t>
            </a:r>
            <a:br>
              <a:rPr lang="ru-RU" sz="2000" b="1" dirty="0" smtClean="0"/>
            </a:br>
            <a:r>
              <a:rPr lang="ru-RU" sz="2000" b="1" dirty="0" smtClean="0"/>
              <a:t>И к Большой Реке</a:t>
            </a:r>
            <a:br>
              <a:rPr lang="ru-RU" sz="2000" b="1" dirty="0" smtClean="0"/>
            </a:br>
            <a:r>
              <a:rPr lang="ru-RU" sz="2000" b="1" dirty="0" smtClean="0"/>
              <a:t>Побежал Медведь.</a:t>
            </a:r>
            <a:endParaRPr lang="ru-RU" sz="2000" b="1" dirty="0"/>
          </a:p>
        </p:txBody>
      </p:sp>
      <p:pic>
        <p:nvPicPr>
          <p:cNvPr id="34818" name="Picture 2" descr="http://is2.mzstatic.com/image/thumb/Purple/v4/4e/e0/d2/4ee0d2a3-5323-fa34-ccc5-d9290a00b8e8/mzl.jjqfynkg.png/0x0ss-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824535" cy="4824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3012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«Краденое солнце»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jpghoto.ru/img/picture/Apr/16/3a9791507b322f600180d173d62ea194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ollforkids.ru/uploads/posts/2014-03/1394021366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4536504" cy="5688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1" y="764704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посуда вперёд и вперёд </a:t>
            </a:r>
            <a:br>
              <a:rPr lang="ru-RU" sz="2000" b="1" dirty="0" smtClean="0"/>
            </a:br>
            <a:r>
              <a:rPr lang="ru-RU" sz="2000" b="1" dirty="0" smtClean="0"/>
              <a:t>По полям, по болотам идёт.</a:t>
            </a:r>
            <a:br>
              <a:rPr lang="ru-RU" sz="2000" b="1" dirty="0" smtClean="0"/>
            </a:br>
            <a:r>
              <a:rPr lang="ru-RU" sz="2000" b="1" dirty="0" smtClean="0"/>
              <a:t>И чайник шепнул утюгу: </a:t>
            </a:r>
            <a:br>
              <a:rPr lang="ru-RU" sz="2000" b="1" dirty="0" smtClean="0"/>
            </a:br>
            <a:r>
              <a:rPr lang="ru-RU" sz="2000" b="1" dirty="0" smtClean="0"/>
              <a:t>«Я дальше идти не могу».</a:t>
            </a:r>
            <a:br>
              <a:rPr lang="ru-RU" sz="2000" b="1" dirty="0" smtClean="0"/>
            </a:br>
            <a:r>
              <a:rPr lang="ru-RU" sz="2000" b="1" dirty="0" smtClean="0"/>
              <a:t>И заплакали блюдца: </a:t>
            </a:r>
            <a:br>
              <a:rPr lang="ru-RU" sz="2000" b="1" dirty="0" smtClean="0"/>
            </a:br>
            <a:r>
              <a:rPr lang="ru-RU" sz="2000" b="1" dirty="0" smtClean="0"/>
              <a:t>«Не лучше ль вернуться?»</a:t>
            </a:r>
            <a:br>
              <a:rPr lang="ru-RU" sz="2000" b="1" dirty="0" smtClean="0"/>
            </a:br>
            <a:r>
              <a:rPr lang="ru-RU" sz="2000" b="1" dirty="0" smtClean="0"/>
              <a:t>И зарыдало корыто: </a:t>
            </a:r>
            <a:br>
              <a:rPr lang="ru-RU" sz="2000" b="1" dirty="0" smtClean="0"/>
            </a:br>
            <a:r>
              <a:rPr lang="ru-RU" sz="2000" b="1" dirty="0" smtClean="0"/>
              <a:t>«Увы, я разбито, разбито!»</a:t>
            </a:r>
            <a:br>
              <a:rPr lang="ru-RU" sz="2000" b="1" dirty="0" smtClean="0"/>
            </a:br>
            <a:r>
              <a:rPr lang="ru-RU" sz="2000" b="1" dirty="0" smtClean="0"/>
              <a:t>Но блюдо сказало: </a:t>
            </a:r>
            <a:br>
              <a:rPr lang="ru-RU" sz="2000" b="1" dirty="0" smtClean="0"/>
            </a:br>
            <a:r>
              <a:rPr lang="ru-RU" sz="2000" b="1" dirty="0" smtClean="0"/>
              <a:t>«Гляди, Кто это там позади?»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9492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Федорино</a:t>
            </a:r>
            <a:r>
              <a:rPr lang="ru-RU" sz="3200" b="1" i="1" dirty="0" smtClean="0">
                <a:solidFill>
                  <a:srgbClr val="FF0000"/>
                </a:solidFill>
              </a:rPr>
              <a:t> горе»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jpghoto.ru/img/picture/Apr/16/3a9791507b322f600180d173d62ea194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5" y="620688"/>
            <a:ext cx="2952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Слуга побежал домой и рассказал купцу про то, что слышал на речке. Собрали народ, пошли на реку, закинули сети шелковые и вытащили </a:t>
            </a:r>
            <a:r>
              <a:rPr lang="ru-RU" sz="2000" b="1" dirty="0" err="1" smtClean="0"/>
              <a:t>Алёнушку</a:t>
            </a:r>
            <a:r>
              <a:rPr lang="ru-RU" sz="2000" b="1" dirty="0" smtClean="0"/>
              <a:t> на берег. Сняли камень с шеи, окунули её в ключевую воду, одели ее в нарядное платье. </a:t>
            </a:r>
            <a:r>
              <a:rPr lang="ru-RU" sz="2000" b="1" dirty="0" err="1" smtClean="0"/>
              <a:t>Алёнушка</a:t>
            </a:r>
            <a:r>
              <a:rPr lang="ru-RU" sz="2000" b="1" dirty="0" smtClean="0"/>
              <a:t> ожила и стала краше, чем была.</a:t>
            </a:r>
            <a:endParaRPr lang="ru-RU" sz="2000" b="1" dirty="0"/>
          </a:p>
        </p:txBody>
      </p:sp>
      <p:pic>
        <p:nvPicPr>
          <p:cNvPr id="3074" name="Picture 2" descr="http://ru0.anyfad.com/items/t1@95961b9b-aa16-4109-8a2d-83e33ded8d6d/Sestrica-Alenushka-i-bratec-Ivan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608512" cy="4684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3" y="5085184"/>
            <a:ext cx="4536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Сестрица </a:t>
            </a:r>
            <a:r>
              <a:rPr lang="ru-RU" sz="2400" b="1" i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Аленушка</a:t>
            </a: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братец Иванушка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jpghoto.ru/img/picture/Apr/16/3a9791507b322f600180d173d62ea194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Кушай, кумушка. Право, больше нечем потчевать.</a:t>
            </a:r>
            <a:br>
              <a:rPr lang="ru-RU" sz="2000" b="1" dirty="0" smtClean="0"/>
            </a:br>
            <a:r>
              <a:rPr lang="ru-RU" sz="2000" b="1" dirty="0" smtClean="0"/>
              <a:t>Лиса начала вертеться вокруг кувшина. И так зайдет, и этак, и лизнет его, и понюхает-то - никак достать не может.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AutoShape 2" descr="https://im3-tub-ru.yandex.net/i?id=ca86ca790c6380684bccf3b5dda11f27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m3-tub-ru.yandex.net/i?id=7261b7dd29dcb7dc4873f453ccdcda9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809.photobucket.com/albums/zz11/bukvoed/14639/180639/img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4608512" cy="4824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5229200"/>
            <a:ext cx="511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«Лиса и журавль»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im2-tub-ru.yandex.net/i?id=04db9ffab9d279a9accfb8db08a7585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im2-tub-ru.yandex.net/i?id=04db9ffab9d279a9accfb8db08a7585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im2-tub-ru.yandex.net/i?id=04db9ffab9d279a9accfb8db08a7585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im0-tub-ru.yandex.net/i?id=37c8f61521c92807ea20fe625d775f2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im0-tub-ru.yandex.net/i?id=37c8f61521c92807ea20fe625d775f2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im0-tub-ru.yandex.net/i?id=37c8f61521c92807ea20fe625d775f2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://jpghoto.ru/img/picture/Apr/16/3a9791507b322f600180d173d62ea194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54055" y="1124744"/>
            <a:ext cx="703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0" name="AutoShape 2" descr="https://fs00.infourok.ru/images/doc/294/293844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fs00.infourok.ru/images/doc/294/293844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fs00.infourok.ru/images/doc/294/293844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7170" name="Picture 2" descr="http://litclub-phoenix.ru/_nw/7/78076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349380" cy="40419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799" y="5589240"/>
            <a:ext cx="417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«ЗОЛУШКА» Ш.Перро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0648"/>
            <a:ext cx="632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2. «Кто здесь был и что забыл?»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6146" name="Picture 2" descr="http://www.covictrainingsolutions.co.uk/wp-content/uploads/2013/09/First-Aid-3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48680"/>
            <a:ext cx="5323548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9" y="501317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«АЙБОЛИТ»   К.ЧУКОВСКИЙ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5122" name="Picture 2" descr="http://www.xn--80aaujbdxeb6af9cg.com/data/images/%D0%A1%D0%B0%D0%BF%D0%BE%D0%B3%D0%B8-%D0%9A%D0%BE%D1%82-%D0%B2-%D1%81%D0%B0%D0%BF%D0%BE%D0%B3%D0%B0%D1%85_519ba2ee0b895-thumb.jpg"/>
          <p:cNvPicPr>
            <a:picLocks noChangeAspect="1" noChangeArrowheads="1"/>
          </p:cNvPicPr>
          <p:nvPr/>
        </p:nvPicPr>
        <p:blipFill>
          <a:blip r:embed="rId3" cstate="print"/>
          <a:srcRect t="20897" b="23379"/>
          <a:stretch>
            <a:fillRect/>
          </a:stretch>
        </p:blipFill>
        <p:spPr bwMode="auto">
          <a:xfrm>
            <a:off x="2051720" y="764704"/>
            <a:ext cx="4608512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5013176"/>
            <a:ext cx="541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«Кот в сапогах»  Ш.Перро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finity96.ru/pic/large-1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93"/>
          </a:xfrm>
          <a:prstGeom prst="rect">
            <a:avLst/>
          </a:prstGeom>
          <a:noFill/>
        </p:spPr>
      </p:pic>
      <p:pic>
        <p:nvPicPr>
          <p:cNvPr id="4100" name="Picture 4" descr="http://knopik.ua/img/shop/1371627850.jpg"/>
          <p:cNvPicPr>
            <a:picLocks noChangeAspect="1" noChangeArrowheads="1"/>
          </p:cNvPicPr>
          <p:nvPr/>
        </p:nvPicPr>
        <p:blipFill>
          <a:blip r:embed="rId3" cstate="print"/>
          <a:srcRect l="80567" t="24935" b="5927"/>
          <a:stretch>
            <a:fillRect/>
          </a:stretch>
        </p:blipFill>
        <p:spPr bwMode="auto">
          <a:xfrm rot="16900979">
            <a:off x="4276577" y="234154"/>
            <a:ext cx="1935533" cy="55523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44522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«Царевна - лягушка»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русская народная сказка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finity96.ru/pic/large-1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93"/>
          </a:xfrm>
          <a:prstGeom prst="rect">
            <a:avLst/>
          </a:prstGeom>
          <a:noFill/>
        </p:spPr>
      </p:pic>
      <p:pic>
        <p:nvPicPr>
          <p:cNvPr id="18434" name="Picture 2" descr="http://lib2.podelise.ru/tw_files2/urls_3/57/d-56423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2"/>
            <a:ext cx="5952661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3" y="5805264"/>
            <a:ext cx="669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«Цветик – </a:t>
            </a:r>
            <a:r>
              <a:rPr lang="ru-RU" sz="3200" b="1" dirty="0" err="1" smtClean="0">
                <a:solidFill>
                  <a:srgbClr val="FF0000"/>
                </a:solidFill>
              </a:rPr>
              <a:t>семицветик</a:t>
            </a:r>
            <a:r>
              <a:rPr lang="ru-RU" sz="3200" b="1" dirty="0" smtClean="0">
                <a:solidFill>
                  <a:srgbClr val="FF0000"/>
                </a:solidFill>
              </a:rPr>
              <a:t>» В.Катаев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finity96.ru/pic/large-1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93"/>
          </a:xfrm>
          <a:prstGeom prst="rect">
            <a:avLst/>
          </a:prstGeom>
          <a:noFill/>
        </p:spPr>
      </p:pic>
      <p:pic>
        <p:nvPicPr>
          <p:cNvPr id="3074" name="Picture 2" descr="http://ifs.cook-time.com/preview/img524/524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1340768"/>
            <a:ext cx="5928911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229200"/>
            <a:ext cx="756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«Сказка о мертвой царевне и 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семи богатырях»    А.С.Пушкин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377/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28" name="AutoShape 4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3.infourok.ru/uploads/ex/00bb/0001fc8a-84aa0ca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://1ul.ru/upload/file/publication/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20688"/>
            <a:ext cx="4533156" cy="49385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3848" y="5445224"/>
            <a:ext cx="362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А.С.Пушкин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88640"/>
            <a:ext cx="485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3. «Назови писателя»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265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Ислентьев</dc:creator>
  <cp:lastModifiedBy>Ислентьев</cp:lastModifiedBy>
  <cp:revision>53</cp:revision>
  <dcterms:created xsi:type="dcterms:W3CDTF">2017-02-08T07:53:57Z</dcterms:created>
  <dcterms:modified xsi:type="dcterms:W3CDTF">2019-11-20T08:27:46Z</dcterms:modified>
</cp:coreProperties>
</file>