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0" r:id="rId3"/>
    <p:sldId id="269" r:id="rId4"/>
    <p:sldId id="276" r:id="rId5"/>
    <p:sldId id="271" r:id="rId6"/>
    <p:sldId id="277" r:id="rId7"/>
    <p:sldId id="272" r:id="rId8"/>
    <p:sldId id="285" r:id="rId9"/>
    <p:sldId id="299" r:id="rId10"/>
    <p:sldId id="298" r:id="rId11"/>
    <p:sldId id="302" r:id="rId12"/>
    <p:sldId id="303" r:id="rId13"/>
    <p:sldId id="278" r:id="rId14"/>
    <p:sldId id="286" r:id="rId15"/>
    <p:sldId id="273" r:id="rId16"/>
    <p:sldId id="275" r:id="rId17"/>
    <p:sldId id="284" r:id="rId18"/>
    <p:sldId id="283" r:id="rId19"/>
    <p:sldId id="264" r:id="rId20"/>
    <p:sldId id="280" r:id="rId21"/>
    <p:sldId id="28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83"/>
    <a:srgbClr val="3D2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7BF7-177A-475D-AC91-3EEB9997928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9B679-081B-4044-AAA7-1C03DC4CE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6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9B679-081B-4044-AAA7-1C03DC4CE6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5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9B679-081B-4044-AAA7-1C03DC4CE6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32" y="620688"/>
            <a:ext cx="8712968" cy="388843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воспитателей 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№47«Дельфин»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в продуктивной деятельности детей»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5721"/>
            <a:ext cx="7344816" cy="165618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Ислентьева А.Д.</a:t>
            </a:r>
          </a:p>
        </p:txBody>
      </p:sp>
      <p:pic>
        <p:nvPicPr>
          <p:cNvPr id="5" name="Рисунок 4" descr="http://img-fotki.yandex.ru/get/6802/16969765.23c/0_9118f_fb34bb3b_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7263"/>
            <a:ext cx="5940152" cy="145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0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411922"/>
            <a:ext cx="4464496" cy="17929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«картонаж» –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широком смысле под техникой «картонажа» подразумевают любые поделки из картона. 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73" y="2348880"/>
            <a:ext cx="2019300" cy="22574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8" y="411922"/>
            <a:ext cx="3190039" cy="315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9" y="3789040"/>
            <a:ext cx="3190039" cy="276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91" y="2348880"/>
            <a:ext cx="3722879" cy="391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71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476672"/>
            <a:ext cx="4032448" cy="29523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indent="0" algn="ctr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граттаж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французского - скрести, царапать) — способ выполнения рисунка путём процарапывания пером или острым инструментом бумаги или картона, залитых тушью. Другое название техники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" y="352466"/>
            <a:ext cx="3215670" cy="3004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" y="3573016"/>
            <a:ext cx="361804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526"/>
          <a:stretch/>
        </p:blipFill>
        <p:spPr>
          <a:xfrm>
            <a:off x="4788024" y="3193794"/>
            <a:ext cx="3960440" cy="333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39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398020"/>
            <a:ext cx="4032448" cy="19508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мыльными пузырями»</a:t>
            </a:r>
          </a:p>
          <a:p>
            <a:pPr marL="0" indent="0" algn="ctr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техника основана на получении отпечатка мыльной пены, окрашенной в разные цвета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020"/>
            <a:ext cx="3312368" cy="296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9547"/>
            <a:ext cx="3456384" cy="285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4104456" cy="347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78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5930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выставках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3472609" cy="57606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«Свинопас»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6218438"/>
            <a:ext cx="3610744" cy="522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«Русалочка» 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(картонаж)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6056" y="2881363"/>
            <a:ext cx="3394336" cy="619645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за чудо Хохлома»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(аппликация по шаблону)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209775" y="6165304"/>
            <a:ext cx="353166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«Стойкий оловянный солдатик»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(картонаж)</a:t>
            </a:r>
          </a:p>
        </p:txBody>
      </p:sp>
      <p:pic>
        <p:nvPicPr>
          <p:cNvPr id="4" name="Объект 3" descr="F:\ЗВЕЗД.КАЛЕЙД\Свинопас\DSCN05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5941"/>
            <a:ext cx="3472609" cy="200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:\НЕ СТИРАТЬ\КОНКУРСЫ\КАЛЕЙДОСКОП\Калейдоскоп -2016\Материалы КАЛЕЙДОСКОП-2016\ФОТО\4Ложки хохлома\Хохлома 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22309"/>
            <a:ext cx="3238128" cy="198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4" descr="F:\ЗВЕЗД.КАЛЕЙД\Русалочка\DSCN0594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" y="3645024"/>
            <a:ext cx="3454152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F:\ЗВЕЗД.КАЛЕЙД\Солдатик\DSCN06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75" y="3710694"/>
            <a:ext cx="3531660" cy="2382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ия\Desktop\вера семеновна\оригами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b="66733"/>
          <a:stretch/>
        </p:blipFill>
        <p:spPr bwMode="auto">
          <a:xfrm>
            <a:off x="5236241" y="692696"/>
            <a:ext cx="33314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3" descr="C:\Users\Людмила\Desktop\ЗВЕЗД.КАЛЕЙД\Дюймовочка\DSC02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147"/>
            <a:ext cx="3463485" cy="2343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Людмила\Desktop\ЗВЕЗД.КАЛЕЙД\Дюймовочка\DSCN05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5"/>
            <a:ext cx="3528392" cy="2328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3" descr="F:\ЗВЕЗД.КАЛЕЙД\Солдатик\DSCN03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30" y="3673018"/>
            <a:ext cx="4292326" cy="230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924945"/>
            <a:ext cx="3672408" cy="64807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пруду»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(картонаж)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69124" y="3068960"/>
            <a:ext cx="3888432" cy="58704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зверята»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(оригами)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58621" y="6098616"/>
            <a:ext cx="3672408" cy="71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картонаж)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065761" y="6098616"/>
            <a:ext cx="3672408" cy="71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«Стойкий оловянный солдатик»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(оригами и аппликация из природного материала)</a:t>
            </a:r>
          </a:p>
        </p:txBody>
      </p:sp>
    </p:spTree>
    <p:extLst>
      <p:ext uri="{BB962C8B-B14F-4D97-AF65-F5344CB8AC3E}">
        <p14:creationId xmlns:p14="http://schemas.microsoft.com/office/powerpoint/2010/main" val="159327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3068961"/>
            <a:ext cx="4968552" cy="72007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для родителей (родительское собрание)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691680" y="6093296"/>
            <a:ext cx="5976664" cy="70207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для родителей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(консультативный центр)</a:t>
            </a:r>
          </a:p>
        </p:txBody>
      </p:sp>
      <p:pic>
        <p:nvPicPr>
          <p:cNvPr id="4" name="Рисунок 3" descr="D:\НЕ СТИРАТЬ\ФОТО\РОДИТЕЛИ\2009_02_05\IMG_07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312368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Е СТИРАТЬ\ФОТО\РОДИТЕЛИ\Родит.собр. гр. 6   2011_03_23\IMG_45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3"/>
            <a:ext cx="345638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НЕ СТИРАТЬ\ФОТО\РОДИТЕЛИ\Смирнова 2010_10_26\IMG_26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81642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568952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продуктивной деятельности детей (РППС)</a:t>
            </a:r>
          </a:p>
        </p:txBody>
      </p:sp>
      <p:pic>
        <p:nvPicPr>
          <p:cNvPr id="4" name="Рисунок 3" descr="http://16.almatybala.kz/uploads/posts/2015-10/1444284275_image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008">
            <a:off x="573861" y="1924720"/>
            <a:ext cx="3202857" cy="246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s73.ucoz.ru/_nw/5/732085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210">
            <a:off x="4945306" y="2032945"/>
            <a:ext cx="3386769" cy="235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ou86.rybadm.ru/images/p32_img_00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8" y="4295287"/>
            <a:ext cx="3061062" cy="237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источки для рисования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44416" cy="30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3.livemaster.ru/zhurnalfoto/0/b/e/13112000215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12760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1.liveinternet.ru/images/attach/c/0/38/905/38905851_scrap_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" b="6921"/>
          <a:stretch/>
        </p:blipFill>
        <p:spPr bwMode="auto">
          <a:xfrm>
            <a:off x="4716016" y="332656"/>
            <a:ext cx="3994037" cy="30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i-deti.ru/sites/default/files/sites/default/files/uploaded_images/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744416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69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g0.liveinternet.ru/images/attach/c/5/87/76/87076848_4195696_gh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8" b="91468" l="1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56992"/>
            <a:ext cx="849694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animacity.ru/sites/default/files/imagecache/photo-big/users/1/photo/2016/77/xrxhOHolY4Y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/>
        </p:blipFill>
        <p:spPr bwMode="auto">
          <a:xfrm>
            <a:off x="683568" y="476673"/>
            <a:ext cx="3528392" cy="25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3" descr="C:\Users\Людмила\Desktop\images-1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76672"/>
            <a:ext cx="4392486" cy="25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этапы работы в технике граттаж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3" y="3573016"/>
            <a:ext cx="383921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69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-class.info/wp-content/uploads/2014/01/estm_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8843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s7002.vk.me/v7002278/ab05/FEZe1L3Zkz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88432" cy="282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38164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этапы работы в технике айрис-фолдин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3"/>
            <a:ext cx="367240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2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выбранной 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36904" cy="46805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 придается особое значение в условиях введения ФГОС ДО.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средством развития творческого мышления и воображения детей является продуктивная деятельность, способствующая: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развитию способности нестандартно мыслить;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готовности к активности творческого характера;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*умению создавать креативные продукты собственной деятельности;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*формированию эстетического отношения к миру.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с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и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964488" cy="5256584"/>
          </a:xfrm>
        </p:spPr>
        <p:txBody>
          <a:bodyPr wrap="none" numCol="2"/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Проявляют интерес к совместной    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творческой продуктивной 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деятельности;</a:t>
            </a:r>
          </a:p>
          <a:p>
            <a:pPr algn="l"/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Интересуются жизнью детей в группе, оказывают посильную помощь в офор-млении выставок;</a:t>
            </a:r>
          </a:p>
          <a:p>
            <a:pPr algn="l"/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Повышают уровень компетентности в вопросах художественно-эстетического развития дошкольников;</a:t>
            </a:r>
          </a:p>
          <a:p>
            <a:pPr algn="l"/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Формируют потребность в   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 в совместных проектах.</a:t>
            </a:r>
          </a:p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Обогащают предметно-развивающую среду в группах, пополняют уголки изодеятельности;</a:t>
            </a:r>
          </a:p>
          <a:p>
            <a:pPr algn="l"/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Систематизируют собственные </a:t>
            </a: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применению нетрадиционных техник;</a:t>
            </a:r>
          </a:p>
          <a:p>
            <a:pPr algn="l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Используют разнообразные формы работы с родителями по развитию творческих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532859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продуктивная художественно-творческая деятель- 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ность способствует развитию творческих способностей дошкольников.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наряду с традиционными нетрадиционных приемов худо-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жественной деятельности стимулируют творческую активность, мышле-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ние, воображение, «погружают» ребенка в атмосферу творчества.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Роль педагога, во-первых, сформировать способность Смотреть и Видеть,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Чувствовать – Познавать – Творить, вооружить детей умениями (что мож-    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но  сделать, из чего, с помощью каких материалов и оборудования);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во-вторых, вовлечь родителей в активную совместную деятельность.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так у ребенка возникнет желание проявлять творчество в самостоятельной продуктивной деятельности.  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501007"/>
            <a:ext cx="7408333" cy="2625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05876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4680520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 заключается в переосмыслении целевых и содержательных ориентиров художественно-эстетических ориентиров у дошкольников: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взаимосвязи</a:t>
            </a: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3284984"/>
            <a:ext cx="244827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284984"/>
            <a:ext cx="273630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6828" y="3262797"/>
            <a:ext cx="2511635" cy="8862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педагога</a:t>
            </a:r>
          </a:p>
        </p:txBody>
      </p:sp>
      <p:cxnSp>
        <p:nvCxnSpPr>
          <p:cNvPr id="8" name="Прямая соединительная линия 7"/>
          <p:cNvCxnSpPr>
            <a:stCxn id="4" idx="3"/>
            <a:endCxn id="5" idx="1"/>
          </p:cNvCxnSpPr>
          <p:nvPr/>
        </p:nvCxnSpPr>
        <p:spPr>
          <a:xfrm>
            <a:off x="2987824" y="3717032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948796" y="3674579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24678" y="4509120"/>
            <a:ext cx="803866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родителями, как активными участниками образовательного процесса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2204864"/>
            <a:ext cx="8038660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наряду с традиционными приемами нетрадиционных методов продуктивной 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944216"/>
          </a:xfrm>
        </p:spPr>
        <p:txBody>
          <a:bodyPr>
            <a:normAutofit fontScale="90000"/>
          </a:bodyPr>
          <a:lstStyle/>
          <a:p>
            <a:pPr algn="just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дошкольников посредством использования нетрадиционных техник в продуктивной художественной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фото</a:t>
            </a:r>
          </a:p>
        </p:txBody>
      </p:sp>
      <p:pic>
        <p:nvPicPr>
          <p:cNvPr id="4" name="Рисунок 3" descr="http://i.ytimg.com/vi/zXsGDdLKIW8/hq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400600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273008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художественными и конструктивными возможностями разных материалов;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*Упражнять в преобразовании материалов в разные конструкции (складывание, сминание, формовка, соединение отдельных образов в единое целое);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*Содействовать освоению базовых и нетрадиционных техник рисования, аппликации, конструирования;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Развивать художественное восприятие, наглядно-образное мышление,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воображение и художественный вкус;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*Формировать позицию художника-творца, побуждать самостоятельно выбирать техники изображения при создании образа, поддерживать инициативу, индивидуальность ребенка;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*Согласовывать замысел, действия и планирование  в процессе выполнения коллективных работ;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*Привлекать к творческому экспериментированию с изобразительными материалами, использовать сочетание различных техник;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*Вовлекать родителей в совместную деятельность, повышать их педагогическую компетентность в области художественно-эстетического развития.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продуктивной деятельности детей с использованием нетрадиционных техник: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65445"/>
            <a:ext cx="2880320" cy="4657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НОД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детская деятельность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воспитателя с детьми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кружковая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478021"/>
            <a:ext cx="2880320" cy="46445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</a:p>
          <a:p>
            <a:pPr algn="ctr"/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мастер-классы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практикумы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семинары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круглые столы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открытые показы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465445"/>
            <a:ext cx="2736304" cy="4657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родителями</a:t>
            </a:r>
          </a:p>
          <a:p>
            <a:pPr algn="ctr"/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практикумы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-круглые столы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открытые показы</a:t>
            </a:r>
          </a:p>
          <a:p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совместное участие в конкурсах и выставках на различных уровнях</a:t>
            </a:r>
          </a:p>
          <a:p>
            <a:pPr algn="ctr"/>
            <a:endParaRPr lang="ru-RU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125" y="2842917"/>
            <a:ext cx="2889607" cy="474958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шаблону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06127" y="5733257"/>
            <a:ext cx="2787332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тычками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064970" y="2842916"/>
            <a:ext cx="2820970" cy="711077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бисером и пластилином</a:t>
            </a:r>
          </a:p>
        </p:txBody>
      </p:sp>
      <p:pic>
        <p:nvPicPr>
          <p:cNvPr id="4" name="Рисунок 3" descr="D:\НЕ СТИРАТЬ\ФОТО\РОДИТЕЛИ\Родит.собр. гр. 6   2011_03_23\IMG_45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2" y="616936"/>
            <a:ext cx="2942429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Наталия\Desktop\вера семеновна\бумагопластика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7657" r="9325" b="58284"/>
          <a:stretch/>
        </p:blipFill>
        <p:spPr bwMode="auto">
          <a:xfrm>
            <a:off x="5884556" y="3553994"/>
            <a:ext cx="3144604" cy="250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я\Desktop\вера семеновна\волшебный бисер.b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51485" r="8764" b="15392"/>
          <a:stretch/>
        </p:blipFill>
        <p:spPr bwMode="auto">
          <a:xfrm>
            <a:off x="5902579" y="692696"/>
            <a:ext cx="2955076" cy="234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Наталия\Desktop\вера семеновна\маленькие фантазеры.bmp" title="ТЕХНИК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t="51988" r="3889" b="16040"/>
          <a:stretch/>
        </p:blipFill>
        <p:spPr bwMode="auto">
          <a:xfrm>
            <a:off x="3093458" y="2396402"/>
            <a:ext cx="2952328" cy="231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Наталия\Desktop\вера семеновна\маленькие фантазеры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10297" r="3889" b="55908"/>
          <a:stretch/>
        </p:blipFill>
        <p:spPr bwMode="auto">
          <a:xfrm>
            <a:off x="102429" y="3284984"/>
            <a:ext cx="3093302" cy="231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8"/>
          <p:cNvSpPr txBox="1">
            <a:spLocks/>
          </p:cNvSpPr>
          <p:nvPr/>
        </p:nvSpPr>
        <p:spPr>
          <a:xfrm>
            <a:off x="3227731" y="4869160"/>
            <a:ext cx="278733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оттиском овощей</a:t>
            </a:r>
          </a:p>
        </p:txBody>
      </p:sp>
      <p:sp>
        <p:nvSpPr>
          <p:cNvPr id="15" name="Текст 9"/>
          <p:cNvSpPr>
            <a:spLocks noGrp="1"/>
          </p:cNvSpPr>
          <p:nvPr>
            <p:ph sz="quarter" idx="4"/>
          </p:nvPr>
        </p:nvSpPr>
        <p:spPr>
          <a:xfrm>
            <a:off x="5796135" y="6054124"/>
            <a:ext cx="3061519" cy="687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 и бросовым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28865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F:\ЗВЕЗД.КАЛЕЙД\Горошина-тень\DSCN37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8" y="3738487"/>
            <a:ext cx="4176464" cy="235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НЕ СТИРАТЬ\КОНКУРСЫ\КАЛЕЙДОСКОП\Калейдоскоп -2016\Материалы КАЛЕЙДОСКОП-2016\ФОТО\3 Пряник Городец\Пряник 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7646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НЕ СТИРАТЬ\КОНКУРСЫ\КАЛЕЙДОСКОП\Калейдоскоп -2016\Материалы КАЛЕЙДОСКОП-2016\ФОТО\3 Пряник Городец\Пряник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548680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D:\НЕ СТИРАТЬ\КОНКУРСЫ\КАЛЕЙДОСКОП\Калейдоскоп -2016\Материалы КАЛЕЙДОСКОП-2016\ФОТО\2 Городец\Городец 2.jpg"/>
          <p:cNvPicPr>
            <a:picLocks noGrp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738487"/>
            <a:ext cx="4176712" cy="2388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051720" y="3263529"/>
            <a:ext cx="4545791" cy="47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2281566" y="6093296"/>
            <a:ext cx="4545791" cy="618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использования трафаретов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аппликации и рисовании</a:t>
            </a:r>
          </a:p>
        </p:txBody>
      </p:sp>
    </p:spTree>
    <p:extLst>
      <p:ext uri="{BB962C8B-B14F-4D97-AF65-F5344CB8AC3E}">
        <p14:creationId xmlns:p14="http://schemas.microsoft.com/office/powerpoint/2010/main" val="147718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76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в продуктивной деятельности детей: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9449" r="6061" b="5501"/>
          <a:stretch/>
        </p:blipFill>
        <p:spPr>
          <a:xfrm>
            <a:off x="107504" y="1124744"/>
            <a:ext cx="265766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1556792"/>
            <a:ext cx="3528392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marL="0" indent="0" algn="ctr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«радужное складывание»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необычная техника аппликации, которая появилась в Голландии. Изображение получается путем накладывания полосок цветной бумаги друг на друга – под углом в виде закручивающейся спирали, по шаблону или схеме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2520280" cy="241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«Айрис Фолдинг»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360420" cy="251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21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688</TotalTime>
  <Words>802</Words>
  <Application>Microsoft Office PowerPoint</Application>
  <PresentationFormat>Экран (4:3)</PresentationFormat>
  <Paragraphs>155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Candara</vt:lpstr>
      <vt:lpstr>Symbol</vt:lpstr>
      <vt:lpstr>Times New Roman</vt:lpstr>
      <vt:lpstr>Волна</vt:lpstr>
      <vt:lpstr>Опыт работы воспитателей  МАДОУ №47«Дельфин» по теме:  «Использование нетрадиционных техник в продуктивной деятельности детей»</vt:lpstr>
      <vt:lpstr>Актуальность выбранной темы</vt:lpstr>
      <vt:lpstr>Новизна</vt:lpstr>
      <vt:lpstr> Цель: развитие творческих способностей дошкольников посредством использования нетрадиционных техник в продуктивной художественной деятельности</vt:lpstr>
      <vt:lpstr>Задачи:</vt:lpstr>
      <vt:lpstr>Система работы по продуктивной деятельности детей с использованием нетрадиционных техник:</vt:lpstr>
      <vt:lpstr>Работа с детьми</vt:lpstr>
      <vt:lpstr>Презентация PowerPoint</vt:lpstr>
      <vt:lpstr> Использование нетрадиционных техник в продуктивной деятельности детей:</vt:lpstr>
      <vt:lpstr>Презентация PowerPoint</vt:lpstr>
      <vt:lpstr>Презентация PowerPoint</vt:lpstr>
      <vt:lpstr>Презентация PowerPoint</vt:lpstr>
      <vt:lpstr>Участие в выставках </vt:lpstr>
      <vt:lpstr>«На пруду»  (картонаж)</vt:lpstr>
      <vt:lpstr>Работа с родителями</vt:lpstr>
      <vt:lpstr>Создание условий для развития продуктивной деятельности детей (РППС)</vt:lpstr>
      <vt:lpstr>Презентация PowerPoint</vt:lpstr>
      <vt:lpstr>Презентация PowerPoint</vt:lpstr>
      <vt:lpstr>Презентация PowerPoint</vt:lpstr>
      <vt:lpstr>Результаты работы с  педагогами и родителями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МАДОУ №47«ДЕЛЬФИН»  по теме: «Использование нетрадиционных техник в продуктивной деятельности детей»</dc:title>
  <dc:creator>47</dc:creator>
  <cp:lastModifiedBy>User</cp:lastModifiedBy>
  <cp:revision>74</cp:revision>
  <dcterms:created xsi:type="dcterms:W3CDTF">2016-12-05T13:41:08Z</dcterms:created>
  <dcterms:modified xsi:type="dcterms:W3CDTF">2019-11-18T13:57:21Z</dcterms:modified>
</cp:coreProperties>
</file>