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32"/>
  </p:notesMasterIdLst>
  <p:sldIdLst>
    <p:sldId id="279" r:id="rId2"/>
    <p:sldId id="284" r:id="rId3"/>
    <p:sldId id="261" r:id="rId4"/>
    <p:sldId id="280" r:id="rId5"/>
    <p:sldId id="290" r:id="rId6"/>
    <p:sldId id="281" r:id="rId7"/>
    <p:sldId id="285" r:id="rId8"/>
    <p:sldId id="256" r:id="rId9"/>
    <p:sldId id="291" r:id="rId10"/>
    <p:sldId id="257" r:id="rId11"/>
    <p:sldId id="265" r:id="rId12"/>
    <p:sldId id="292" r:id="rId13"/>
    <p:sldId id="267" r:id="rId14"/>
    <p:sldId id="266" r:id="rId15"/>
    <p:sldId id="294" r:id="rId16"/>
    <p:sldId id="295" r:id="rId17"/>
    <p:sldId id="272" r:id="rId18"/>
    <p:sldId id="277" r:id="rId19"/>
    <p:sldId id="273" r:id="rId20"/>
    <p:sldId id="274" r:id="rId21"/>
    <p:sldId id="269" r:id="rId22"/>
    <p:sldId id="276" r:id="rId23"/>
    <p:sldId id="275" r:id="rId24"/>
    <p:sldId id="289" r:id="rId25"/>
    <p:sldId id="271" r:id="rId26"/>
    <p:sldId id="268" r:id="rId27"/>
    <p:sldId id="287" r:id="rId28"/>
    <p:sldId id="288" r:id="rId29"/>
    <p:sldId id="286" r:id="rId30"/>
    <p:sldId id="29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4T12:22:01.69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3471-B9B8-4B45-8CE5-C5E104EC51E2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9F6A-1BEE-4D89-897B-ED48E9D2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0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F86545C-6243-4245-A653-48B1B81384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23ED8F8-E586-431F-8270-8CC6671B72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42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54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8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8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9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144ED-0899-4439-89A7-DE93994F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2101"/>
            <a:ext cx="10970684" cy="1382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B541F3C7-6C88-4734-A884-BD748A171F3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1" y="1905001"/>
            <a:ext cx="10970684" cy="41132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1E9DC-7914-48AC-B2B2-39E189EA1A8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C9F18-246F-4D98-9A8C-94FA342DD44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BFA6A-1B61-4917-AF1C-0C4D00C270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D97DF8DD-C0D5-4135-BCE7-CCDDE9C129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27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9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398E-7ED0-4CD9-98D9-B1842CD620A2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BF056F-2E2A-4818-A376-FFB6D08DC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1BB0B1-17FF-4E0E-9176-97752F49551E}"/>
              </a:ext>
            </a:extLst>
          </p:cNvPr>
          <p:cNvSpPr/>
          <p:nvPr/>
        </p:nvSpPr>
        <p:spPr>
          <a:xfrm>
            <a:off x="1298713" y="797511"/>
            <a:ext cx="99391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ЖИЗНИ И ЗДОРОВЬЯ ДЕТЕЙ В ДОУ</a:t>
            </a:r>
          </a:p>
          <a:p>
            <a:pPr lvl="0" algn="just"/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заместитель заведующего по безопасности</a:t>
            </a:r>
          </a:p>
          <a:p>
            <a:pPr lvl="0" algn="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Данилова Елена Юрьевна</a:t>
            </a:r>
          </a:p>
          <a:p>
            <a:pPr lvl="0"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о. Мытищи - 2019</a:t>
            </a:r>
          </a:p>
        </p:txBody>
      </p:sp>
    </p:spTree>
    <p:extLst>
      <p:ext uri="{BB962C8B-B14F-4D97-AF65-F5344CB8AC3E}">
        <p14:creationId xmlns:p14="http://schemas.microsoft.com/office/powerpoint/2010/main" val="119833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8E92E-5091-4619-9F9B-264A079E2A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2955" cy="3802111"/>
          </a:xfrm>
        </p:spPr>
      </p:pic>
      <p:pic>
        <p:nvPicPr>
          <p:cNvPr id="2050" name="Picture 2" descr="https://mr-build.ru/wp-content/uploads/2015/12/%D0%B1%D0%B5%D0%B7%D0%BE%D0%BF%D0%B0%D1%81%D0%BD%D0%BE%D1%81%D1%82%D1%8C.jpg">
            <a:extLst>
              <a:ext uri="{FF2B5EF4-FFF2-40B4-BE49-F238E27FC236}">
                <a16:creationId xmlns:a16="http://schemas.microsoft.com/office/drawing/2014/main" id="{AE35674C-C601-45CE-AE4B-FDC3DADA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55" y="0"/>
            <a:ext cx="5693079" cy="66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2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2BC42E-3F3B-484B-BE2D-A39D429AAE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4130" y="365125"/>
            <a:ext cx="4415972" cy="6381560"/>
          </a:xfrm>
        </p:spPr>
      </p:pic>
      <p:pic>
        <p:nvPicPr>
          <p:cNvPr id="1026" name="Picture 2" descr="http://julianadanilova.ru/wp-content/uploads/2016/08/1-11-0828-1_thumb-1024x683.jpg">
            <a:extLst>
              <a:ext uri="{FF2B5EF4-FFF2-40B4-BE49-F238E27FC236}">
                <a16:creationId xmlns:a16="http://schemas.microsoft.com/office/drawing/2014/main" id="{131E34DA-A262-46CA-99D0-5905AA62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1245703"/>
            <a:ext cx="6533322" cy="44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4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ravmaoff.ru/wp-content/uploads/2017/03/ozhog-pishhevoda7.jpg">
            <a:extLst>
              <a:ext uri="{FF2B5EF4-FFF2-40B4-BE49-F238E27FC236}">
                <a16:creationId xmlns:a16="http://schemas.microsoft.com/office/drawing/2014/main" id="{225F1F1C-2AEF-4852-97D4-7FBBAEC0F50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3284" cy="48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--ctbjbobhg4cmbl8a.xn--80acgfbsl1azdqr.xn--p1ai/media/news/news_61595_image_900x_.jpg">
            <a:extLst>
              <a:ext uri="{FF2B5EF4-FFF2-40B4-BE49-F238E27FC236}">
                <a16:creationId xmlns:a16="http://schemas.microsoft.com/office/drawing/2014/main" id="{25992071-C5AA-4FDB-A7F4-F4F7C8C1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84" y="3273287"/>
            <a:ext cx="5788716" cy="35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3B35AC-E60B-4F7F-8C8C-71882E8981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96385"/>
            <a:ext cx="5977248" cy="4190378"/>
          </a:xfrm>
        </p:spPr>
      </p:pic>
      <p:pic>
        <p:nvPicPr>
          <p:cNvPr id="5122" name="Picture 2" descr="http://www.o-krohe.ru/images/article/orig/2017/11/chto-delat-esli-rebenok-proglotil-kostochku.jpg">
            <a:extLst>
              <a:ext uri="{FF2B5EF4-FFF2-40B4-BE49-F238E27FC236}">
                <a16:creationId xmlns:a16="http://schemas.microsoft.com/office/drawing/2014/main" id="{0C10705D-4083-4ED8-978C-3284398C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01" y="2040835"/>
            <a:ext cx="6282499" cy="46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3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edia.bobruisk.ru/imagecache/full/photos/2017/08/08/384394b99a929d79d8ba9cc8a0d61858.jpg">
            <a:extLst>
              <a:ext uri="{FF2B5EF4-FFF2-40B4-BE49-F238E27FC236}">
                <a16:creationId xmlns:a16="http://schemas.microsoft.com/office/drawing/2014/main" id="{34FA1B70-C378-4898-AC33-AFDAFE42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6609" cy="67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05A3A9-6D8A-4A39-B017-A2AEB1FF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292100"/>
            <a:ext cx="9617923" cy="21728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</a:t>
            </a:r>
            <a:b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первой помощи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89F10A-BA06-404A-A149-914CFFB182D7}"/>
              </a:ext>
            </a:extLst>
          </p:cNvPr>
          <p:cNvSpPr txBox="1">
            <a:spLocks/>
          </p:cNvSpPr>
          <p:nvPr/>
        </p:nvSpPr>
        <p:spPr>
          <a:xfrm>
            <a:off x="677333" y="2584174"/>
            <a:ext cx="10534006" cy="39358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ЛЁД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ПЕРЕКИСЬ ВОДОРОДА  3%</a:t>
            </a:r>
          </a:p>
          <a:p>
            <a:pPr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ЗЕЛЁНКА (1% раствор)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Влажные салфетки</a:t>
            </a:r>
          </a:p>
        </p:txBody>
      </p:sp>
      <p:pic>
        <p:nvPicPr>
          <p:cNvPr id="1026" name="Picture 2" descr="https://i2.wp.com/img11.wild-mistress.ru/3702803/3702803-0303.jpg">
            <a:extLst>
              <a:ext uri="{FF2B5EF4-FFF2-40B4-BE49-F238E27FC236}">
                <a16:creationId xmlns:a16="http://schemas.microsoft.com/office/drawing/2014/main" id="{E18E82F1-1F07-4984-B63E-A9D0226D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80" y="2464904"/>
            <a:ext cx="3598793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7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7614B2-5FEC-4821-A60A-6D3E4DC2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292100"/>
            <a:ext cx="9432392" cy="1616213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</a:t>
            </a:r>
            <a:b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несчастном случае с ребенком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7CEEE2-063C-42B5-A9C6-3F3C7280D758}"/>
              </a:ext>
            </a:extLst>
          </p:cNvPr>
          <p:cNvSpPr/>
          <p:nvPr/>
        </p:nvSpPr>
        <p:spPr>
          <a:xfrm>
            <a:off x="861390" y="2060210"/>
            <a:ext cx="91705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Оказать первую доврачебную помощь пострадавшему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Вызвать медицинского работника детского сада на место происшествия либо отвести пострадавшего в медицинский кабинет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Сообщить о несчастном случае заведующей ДОУ либо лицу ее замещающему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При необходимости вызвать скорую медицинскую помощь по тел. 112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Сообщить о случившемся родителям пострадавшего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7734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B6296-9411-46FC-9685-764A5825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06017"/>
            <a:ext cx="10402956" cy="229262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детей одних,</a:t>
            </a:r>
            <a:b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присмотра!!!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B8023A-2D3B-461F-9176-F0D697A7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11" y="1737297"/>
            <a:ext cx="6836229" cy="5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47348-04C8-4732-944C-D3EA8A59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2101"/>
            <a:ext cx="10970684" cy="2451099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ДОУ</a:t>
            </a:r>
            <a:endParaRPr lang="ru-RU" sz="7200" dirty="0"/>
          </a:p>
        </p:txBody>
      </p:sp>
      <p:pic>
        <p:nvPicPr>
          <p:cNvPr id="17412" name="Picture 4" descr="https://www.bizlaw.md/uploads/wp/2017/03/112-e1488385712904.jpg">
            <a:extLst>
              <a:ext uri="{FF2B5EF4-FFF2-40B4-BE49-F238E27FC236}">
                <a16:creationId xmlns:a16="http://schemas.microsoft.com/office/drawing/2014/main" id="{874FF7A2-B29C-4D58-8CAB-F6AFF93B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4" y="2924214"/>
            <a:ext cx="7933715" cy="35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5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1496D3-C088-4E35-8CD6-1CA9802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292100"/>
            <a:ext cx="11843657" cy="1178891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насторожить!</a:t>
            </a:r>
          </a:p>
        </p:txBody>
      </p:sp>
      <p:pic>
        <p:nvPicPr>
          <p:cNvPr id="13314" name="Picture 2" descr="http://testedruns.ru/wp-content/uploads/2013/06/100620111443.jpeg">
            <a:extLst>
              <a:ext uri="{FF2B5EF4-FFF2-40B4-BE49-F238E27FC236}">
                <a16:creationId xmlns:a16="http://schemas.microsoft.com/office/drawing/2014/main" id="{3070D636-5D6E-4F51-9C0F-20B1E9F1CC66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0" y="2107097"/>
            <a:ext cx="5572855" cy="42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2.bp.blogspot.com/-E4-WiRTDEzU/WTqmHYLHNLI/AAAAAAAAA7k/9Q3PfkAfWWAoQY7iExjDYU84H6avl3z_gCLcB/s640/Image8509.jpg">
            <a:extLst>
              <a:ext uri="{FF2B5EF4-FFF2-40B4-BE49-F238E27FC236}">
                <a16:creationId xmlns:a16="http://schemas.microsoft.com/office/drawing/2014/main" id="{22CD4790-DDA1-4794-B11A-8EC1A226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5" y="2107097"/>
            <a:ext cx="5483329" cy="42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1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7930"/>
            <a:ext cx="9990667" cy="2126974"/>
          </a:xfrm>
        </p:spPr>
        <p:txBody>
          <a:bodyPr>
            <a:noAutofit/>
          </a:bodyPr>
          <a:lstStyle/>
          <a:p>
            <a: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причины</a:t>
            </a:r>
            <a:b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травматизма</a:t>
            </a:r>
            <a:endParaRPr lang="ru-RU" sz="5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92626"/>
            <a:ext cx="10401484" cy="42274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высокая подвижность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склонность к необдуманному риску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неумение оценивать ситуацию и последствия своего поступка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расторможенность и высокая возбудимость (азарт и лихачество особенно у мальчиков)</a:t>
            </a:r>
            <a:endParaRPr lang="ru-RU" sz="36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9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otvet.imgsmail.ru/download/30324751_75740f9d054f8bd495688fe871274cae_800.jpg">
            <a:extLst>
              <a:ext uri="{FF2B5EF4-FFF2-40B4-BE49-F238E27FC236}">
                <a16:creationId xmlns:a16="http://schemas.microsoft.com/office/drawing/2014/main" id="{39BF9DAC-0A5E-46B6-BC07-8ECEDA6F182E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813"/>
            <a:ext cx="6618514" cy="49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octoryour.ru/wp-content/uploads/2018/04/5559-Plohoi-kontakt-v-litoi-vilke55.jpg">
            <a:extLst>
              <a:ext uri="{FF2B5EF4-FFF2-40B4-BE49-F238E27FC236}">
                <a16:creationId xmlns:a16="http://schemas.microsoft.com/office/drawing/2014/main" id="{A5D0F94B-31B9-4D29-9CE9-D3DD1922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28" y="1748471"/>
            <a:ext cx="4557485" cy="48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7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C3F746-EA0D-4A64-978E-058AFDA7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39354"/>
            <a:ext cx="6939721" cy="68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74022-8CD5-4173-9A56-31E48686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ПЕРЕГРУЖАТЬ  УДЛИНИТЕЛИ !!!</a:t>
            </a:r>
          </a:p>
        </p:txBody>
      </p:sp>
      <p:pic>
        <p:nvPicPr>
          <p:cNvPr id="8" name="Таблица 7" descr="https://im0-tub-ru.yandex.net/i?id=68eacce70e073d854cf0d4e972fde4e8-l&amp;n=13">
            <a:extLst>
              <a:ext uri="{FF2B5EF4-FFF2-40B4-BE49-F238E27FC236}">
                <a16:creationId xmlns:a16="http://schemas.microsoft.com/office/drawing/2014/main" id="{2D607552-463C-4514-8510-5002421F9C2A}"/>
              </a:ext>
            </a:extLst>
          </p:cNvPr>
          <p:cNvPicPr>
            <a:picLocks noGrp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17" y="1563757"/>
            <a:ext cx="6639340" cy="475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49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rostovgazeta.ru/attachments/7a4c7be12a8aaf77a44f2703dbf0c57b682e4393/store/fill/1200/630/8a084b7c5088da59ce6fb1c40d802bfe77f749baf00f552ea810edb64ae1/1faf99ce-8b02-4e60-9105-0e2be2675000.jpg">
            <a:extLst>
              <a:ext uri="{FF2B5EF4-FFF2-40B4-BE49-F238E27FC236}">
                <a16:creationId xmlns:a16="http://schemas.microsoft.com/office/drawing/2014/main" id="{54CE1757-149A-40F1-89B9-7CCEEC1A86EF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" y="942166"/>
            <a:ext cx="10970684" cy="53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8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61291-42A7-4105-9D0D-5653209E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2101"/>
            <a:ext cx="10970684" cy="173548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СЕТЕВЫЕ ФИЛЬТРЫ</a:t>
            </a:r>
            <a:endParaRPr lang="ru-RU" sz="4800" dirty="0"/>
          </a:p>
        </p:txBody>
      </p:sp>
      <p:pic>
        <p:nvPicPr>
          <p:cNvPr id="4" name="Picture 2" descr="APC P43B RS">
            <a:extLst>
              <a:ext uri="{FF2B5EF4-FFF2-40B4-BE49-F238E27FC236}">
                <a16:creationId xmlns:a16="http://schemas.microsoft.com/office/drawing/2014/main" id="{72DBF450-F329-41B3-A04F-DC75C83F804F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6" y="1642781"/>
            <a:ext cx="6212136" cy="49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7D2DBF-F6C9-4620-94E8-17851F298A01}"/>
              </a:ext>
            </a:extLst>
          </p:cNvPr>
          <p:cNvSpPr/>
          <p:nvPr/>
        </p:nvSpPr>
        <p:spPr>
          <a:xfrm>
            <a:off x="212033" y="2228671"/>
            <a:ext cx="6082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напряжения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скачков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8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>
            <a:extLst>
              <a:ext uri="{FF2B5EF4-FFF2-40B4-BE49-F238E27FC236}">
                <a16:creationId xmlns:a16="http://schemas.microsoft.com/office/drawing/2014/main" id="{C8D46213-A317-4F4C-A830-0A5E87F41E8B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B6474F-D2F5-4101-8210-FE47245C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57"/>
            <a:ext cx="5815663" cy="4814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06370-A151-4F35-9B0E-C1684D16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63" y="1440156"/>
            <a:ext cx="6395357" cy="48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>
            <a:extLst>
              <a:ext uri="{FF2B5EF4-FFF2-40B4-BE49-F238E27FC236}">
                <a16:creationId xmlns:a16="http://schemas.microsoft.com/office/drawing/2014/main" id="{76B91435-3C61-4C5A-8AF1-1811816F3CEE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287DBD-9E02-4A4E-BCD4-E949BF88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3" y="508000"/>
            <a:ext cx="6159500" cy="6159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559DD-3D94-4D2E-B296-676883E3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93" y="508000"/>
            <a:ext cx="4972050" cy="55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say.ru/public/page_images/8082/pic%20(109).jpg">
            <a:extLst>
              <a:ext uri="{FF2B5EF4-FFF2-40B4-BE49-F238E27FC236}">
                <a16:creationId xmlns:a16="http://schemas.microsoft.com/office/drawing/2014/main" id="{A1657F75-FCC0-4692-9DF2-8E010C084019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" y="213656"/>
            <a:ext cx="4081669" cy="60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chemy-nelzya.info/wp-content/uploads/2016/08/3-2.jpg">
            <a:extLst>
              <a:ext uri="{FF2B5EF4-FFF2-40B4-BE49-F238E27FC236}">
                <a16:creationId xmlns:a16="http://schemas.microsoft.com/office/drawing/2014/main" id="{863375D1-4EBA-424E-9AE0-1911FF05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82" y="213656"/>
            <a:ext cx="7701741" cy="60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3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royday.ru/wp-content/uploads/2017/12/%D1%80%D0%B0%D0%B4%D0%BA8.jpg">
            <a:extLst>
              <a:ext uri="{FF2B5EF4-FFF2-40B4-BE49-F238E27FC236}">
                <a16:creationId xmlns:a16="http://schemas.microsoft.com/office/drawing/2014/main" id="{3BD9CED2-5ACE-49BC-854A-E435000672C5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6" y="210025"/>
            <a:ext cx="10058401" cy="66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46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krasnogorsk.ru/upload/gallery/317/106317_73951e1e4be3f184b2f9b9f66836a7f230b3c205.jpg">
            <a:extLst>
              <a:ext uri="{FF2B5EF4-FFF2-40B4-BE49-F238E27FC236}">
                <a16:creationId xmlns:a16="http://schemas.microsoft.com/office/drawing/2014/main" id="{E9BEC63B-91D0-4A35-B87F-95CFCD1826DD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387349"/>
            <a:ext cx="9176622" cy="59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07AB2FF-22F2-447F-9DC6-F625AE558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739" y="292099"/>
            <a:ext cx="8753061" cy="1775239"/>
          </a:xfrm>
          <a:ln/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Предупреждение несчастных случаев: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D3325D57-6E61-455E-8474-88A73701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269" y="4035426"/>
            <a:ext cx="500932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3300"/>
              </a:buClr>
              <a:buSzPct val="120000"/>
              <a:buFont typeface="Tahoma" panose="020B0604030504040204" pitchFamily="34" charset="0"/>
              <a:buChar char="•"/>
            </a:pPr>
            <a:r>
              <a:rPr lang="ru-RU" altLang="ru-RU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Устранение неблагоприятных условий среды, в которой протекает жизнь ребенка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41C049D-7A7B-4F24-A971-577CD87E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7" y="4035426"/>
            <a:ext cx="4675188" cy="241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3300"/>
              </a:buClr>
              <a:buSzPct val="120000"/>
              <a:buFont typeface="Tahoma" panose="020B0604030504040204" pitchFamily="34" charset="0"/>
              <a:buChar char="•"/>
            </a:pPr>
            <a:r>
              <a:rPr lang="ru-RU" altLang="ru-RU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Воспитание у детей умения распознавать травмоопасные ситуации и избегать их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D6AED98B-F4E5-4478-BD47-1FBA0A52A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305" y="2403681"/>
            <a:ext cx="720725" cy="1368425"/>
          </a:xfrm>
          <a:prstGeom prst="downArrow">
            <a:avLst>
              <a:gd name="adj1" fmla="val 50000"/>
              <a:gd name="adj2" fmla="val 47467"/>
            </a:avLst>
          </a:prstGeom>
          <a:solidFill>
            <a:srgbClr val="6666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CFD2893A-49DA-4FAB-83F4-BD9BC9FF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44" y="2220876"/>
            <a:ext cx="719137" cy="1441450"/>
          </a:xfrm>
          <a:prstGeom prst="downArrow">
            <a:avLst>
              <a:gd name="adj1" fmla="val 50000"/>
              <a:gd name="adj2" fmla="val 50110"/>
            </a:avLst>
          </a:prstGeom>
          <a:solidFill>
            <a:srgbClr val="6666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0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70F19-286C-413E-BF54-00A393A3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5" y="2279928"/>
            <a:ext cx="10970684" cy="138271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9911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01553" cy="185530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условий пребывания ребенка в ДОУ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84174"/>
            <a:ext cx="10534006" cy="39358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мебель в группах и кабинетах надежно закреплена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игровое оборудование прочно установлено и исправно (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без острых выступов углов, гвоздей, шероховатостей и выступающих болтов),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соответствовать возрасту детей 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использовать сломанные игрушки и инвентарь для взрослых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недоступном месте бытовую химию, ножи, ножницы, аптечки, лекарства</a:t>
            </a:r>
          </a:p>
        </p:txBody>
      </p:sp>
    </p:spTree>
    <p:extLst>
      <p:ext uri="{BB962C8B-B14F-4D97-AF65-F5344CB8AC3E}">
        <p14:creationId xmlns:p14="http://schemas.microsoft.com/office/powerpoint/2010/main" val="307205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06C96B-D444-42CD-AE6E-8115D801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5" y="2584174"/>
            <a:ext cx="9660836" cy="3723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требующие осторожного обращения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Пожар. Пожароопасные предметы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Балкон и открытое окно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Контакты с незнакомыми людьми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Ядовитые растения и грибы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Телефон помощи при угрозе жизни и здоровью 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1D4429-45A4-4A0A-AA00-C53B1110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5" y="371546"/>
            <a:ext cx="9945544" cy="249092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дошкольников безопасному поведению (ОБЖ)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5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6A9EC-E604-4CB5-BDF8-0BF9B4AD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5287"/>
            <a:ext cx="9937658" cy="901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ТРАВМ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690C5-DB11-4B88-BB22-FC8B3F0A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1245704"/>
            <a:ext cx="10495721" cy="5208105"/>
          </a:xfrm>
        </p:spPr>
        <p:txBody>
          <a:bodyPr>
            <a:noAutofit/>
          </a:bodyPr>
          <a:lstStyle/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 горок, «шведских стенок»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 о металлические или деревянные конструкции во время  подвижных игр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укусы насекомых (пчелы, осы, клещи)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порезы битым стеклом, сухими ветками, занозы от палок, досок, деревянного оборудования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ног при наличии ямок и выбоин на участке,  спрыгивании с игрового оборудования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или солнечный удар при перегреве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01553" cy="185530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ребенка в детском саду – не случайность!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84174"/>
            <a:ext cx="10534006" cy="3935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Неправильно организованная деятельность детей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Беспечность и непредусмотрительность взрослых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бдительности педагога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должностными обязанностями и халатность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контроля со стороны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2517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f2/001609f1-b719be1c/img11.jpg">
            <a:extLst>
              <a:ext uri="{FF2B5EF4-FFF2-40B4-BE49-F238E27FC236}">
                <a16:creationId xmlns:a16="http://schemas.microsoft.com/office/drawing/2014/main" id="{82FC6374-568C-4269-B1C8-8B4EC5CD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80" y="1890929"/>
            <a:ext cx="8198958" cy="46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75178-EFB2-4673-9F9F-B9F417A8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39057"/>
            <a:ext cx="4412706" cy="29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rodok.bz/upload/medialibrary/37e/37e3e469cf8fe8b340da507211956edb.jpg">
            <a:extLst>
              <a:ext uri="{FF2B5EF4-FFF2-40B4-BE49-F238E27FC236}">
                <a16:creationId xmlns:a16="http://schemas.microsoft.com/office/drawing/2014/main" id="{16795BDF-0563-4CDA-BD32-D143AAE5BE1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6" y="132522"/>
            <a:ext cx="5883964" cy="39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appymodern.ru/wp-content/uploads/2016/10/kak-ochistit-elektricheskij-chajnik-ot-nakipi_1-1.jpg">
            <a:extLst>
              <a:ext uri="{FF2B5EF4-FFF2-40B4-BE49-F238E27FC236}">
                <a16:creationId xmlns:a16="http://schemas.microsoft.com/office/drawing/2014/main" id="{6E4865A0-9C1E-44FF-9390-80129937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7234"/>
            <a:ext cx="5738127" cy="40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24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364</Words>
  <Application>Microsoft Office PowerPoint</Application>
  <PresentationFormat>Широкоэкранный</PresentationFormat>
  <Paragraphs>61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Объективные причины  детского травматизма</vt:lpstr>
      <vt:lpstr>Предупреждение несчастных случаев:</vt:lpstr>
      <vt:lpstr>Создание безопасных условий пребывания ребенка в ДОУ</vt:lpstr>
      <vt:lpstr>Обучение дошкольников безопасному поведению (ОБЖ)</vt:lpstr>
      <vt:lpstr>ВИДЫ  ТРАВМ</vt:lpstr>
      <vt:lpstr>Травма ребенка в детском саду – не случайность!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АПТЕЧКА оказания первой помощи</vt:lpstr>
      <vt:lpstr>Алгоритм действий при несчастном случае с ребенком</vt:lpstr>
      <vt:lpstr>Не оставляйте детей одних,  без присмотра!!!</vt:lpstr>
      <vt:lpstr>ПОЖАРНАЯ БЕЗОПАСНОСТЬ В ДОУ</vt:lpstr>
      <vt:lpstr>Что должно насторожить!</vt:lpstr>
      <vt:lpstr>Презентация PowerPoint</vt:lpstr>
      <vt:lpstr>Презентация PowerPoint</vt:lpstr>
      <vt:lpstr>НЕ  ПЕРЕГРУЖАТЬ  УДЛИНИТЕЛИ !!!</vt:lpstr>
      <vt:lpstr>Презентация PowerPoint</vt:lpstr>
      <vt:lpstr>КАЧЕСТВЕННЫЕ СЕТЕВЫЕ ФИЛЬТРЫ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cp:lastPrinted>2019-09-24T06:55:34Z</cp:lastPrinted>
  <dcterms:created xsi:type="dcterms:W3CDTF">2019-02-25T11:57:25Z</dcterms:created>
  <dcterms:modified xsi:type="dcterms:W3CDTF">2019-09-24T06:55:48Z</dcterms:modified>
</cp:coreProperties>
</file>