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37AF"/>
    <a:srgbClr val="FFCD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21FF280-3CF4-4833-B9F2-D91EE5B257B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9CA1941-995F-4254-891A-DF8951E2E6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F280-3CF4-4833-B9F2-D91EE5B257B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1941-995F-4254-891A-DF8951E2E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F280-3CF4-4833-B9F2-D91EE5B257B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1941-995F-4254-891A-DF8951E2E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F280-3CF4-4833-B9F2-D91EE5B257B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1941-995F-4254-891A-DF8951E2E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F280-3CF4-4833-B9F2-D91EE5B257B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1941-995F-4254-891A-DF8951E2E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F280-3CF4-4833-B9F2-D91EE5B257B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1941-995F-4254-891A-DF8951E2E6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F280-3CF4-4833-B9F2-D91EE5B257B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1941-995F-4254-891A-DF8951E2E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F280-3CF4-4833-B9F2-D91EE5B257B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1941-995F-4254-891A-DF8951E2E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F280-3CF4-4833-B9F2-D91EE5B257B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1941-995F-4254-891A-DF8951E2E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F280-3CF4-4833-B9F2-D91EE5B257B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1941-995F-4254-891A-DF8951E2E6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F280-3CF4-4833-B9F2-D91EE5B257B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1941-995F-4254-891A-DF8951E2E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21FF280-3CF4-4833-B9F2-D91EE5B257B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9CA1941-995F-4254-891A-DF8951E2E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Речевые игры дома.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Учитель-логопед Якубова Н.Н.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917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315559_46-8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835292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22317" y="482769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«Цепочка слов»</a:t>
            </a:r>
            <a:endParaRPr lang="ru-RU" sz="4000" b="1" dirty="0"/>
          </a:p>
        </p:txBody>
      </p:sp>
      <p:pic>
        <p:nvPicPr>
          <p:cNvPr id="12290" name="Picture 2" descr="http://900igr.net/up/datai/142902/0011-028-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320"/>
          <a:stretch/>
        </p:blipFill>
        <p:spPr bwMode="auto">
          <a:xfrm>
            <a:off x="4139952" y="1700808"/>
            <a:ext cx="4392496" cy="370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2137" y="1340768"/>
            <a:ext cx="3240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Правила игры:</a:t>
            </a:r>
          </a:p>
          <a:p>
            <a:r>
              <a:rPr lang="ru-RU" dirty="0" smtClean="0"/>
              <a:t>Карточки раздаются поровну между игроками.</a:t>
            </a:r>
          </a:p>
          <a:p>
            <a:r>
              <a:rPr lang="ru-RU" dirty="0" smtClean="0"/>
              <a:t>Одна карточка остаётся на столе. Игрок должен определить, на какой звук оканчивается слово, и найти у себя слово, которое начинается на этот звук.</a:t>
            </a:r>
          </a:p>
          <a:p>
            <a:r>
              <a:rPr lang="ru-RU" dirty="0" smtClean="0"/>
              <a:t>Если такого слова нет, можно придумать слово самому и заменить его пуговкой, кубиком или элементом </a:t>
            </a:r>
            <a:r>
              <a:rPr lang="ru-RU" dirty="0" err="1" smtClean="0"/>
              <a:t>лего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058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315559_46-8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835292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548680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Игры для развития связной речи.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15616" y="2132856"/>
            <a:ext cx="3600400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16016" y="3546594"/>
            <a:ext cx="3816424" cy="2402686"/>
          </a:xfrm>
          <a:prstGeom prst="ellipse">
            <a:avLst/>
          </a:prstGeom>
          <a:solidFill>
            <a:srgbClr val="FFCD2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35696" y="302337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«Загадки»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4293096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«Подходящие» слова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624589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315559_46-8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835292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462523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«Загадки»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47563" y="4077072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Правила игры:</a:t>
            </a:r>
          </a:p>
          <a:p>
            <a:r>
              <a:rPr lang="ru-RU" dirty="0" smtClean="0"/>
              <a:t>Картинки лежат на столе, изображениями вниз. </a:t>
            </a:r>
          </a:p>
          <a:p>
            <a:r>
              <a:rPr lang="ru-RU" dirty="0" smtClean="0"/>
              <a:t>Игроки по очереди берут одну картинку. </a:t>
            </a:r>
          </a:p>
          <a:p>
            <a:r>
              <a:rPr lang="ru-RU" dirty="0" smtClean="0"/>
              <a:t>Игрок должен описать предмет, не называя его.</a:t>
            </a:r>
          </a:p>
          <a:p>
            <a:r>
              <a:rPr lang="ru-RU" dirty="0" smtClean="0"/>
              <a:t>Например: «Это мебель. Она большая. Она сделана из дерева, у нее есть две спинки, четыре ножки. На ней спят».</a:t>
            </a:r>
          </a:p>
          <a:p>
            <a:r>
              <a:rPr lang="ru-RU" dirty="0" smtClean="0"/>
              <a:t>Остальные отгадывают. Кто отгадал, тот получает эту картинку. Если предмет не отгадан, картинка возвращается на стол.</a:t>
            </a:r>
            <a:endParaRPr lang="ru-RU" dirty="0"/>
          </a:p>
        </p:txBody>
      </p:sp>
      <p:pic>
        <p:nvPicPr>
          <p:cNvPr id="10242" name="Picture 2" descr="https://ds05.infourok.ru/uploads/ex/021f/0008a126-046ecd33/hello_html_me41f7a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4106" y="908719"/>
            <a:ext cx="4763852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03748" y="1576487"/>
            <a:ext cx="1152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?</a:t>
            </a:r>
            <a:endParaRPr lang="ru-RU" sz="9600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330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315559_46-8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361" y="332656"/>
            <a:ext cx="835292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692696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«Подходящие» слова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700808"/>
            <a:ext cx="8064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Правила игры:</a:t>
            </a:r>
          </a:p>
          <a:p>
            <a:r>
              <a:rPr lang="ru-RU" dirty="0" smtClean="0"/>
              <a:t>Все картинки поровну делятся между игроками, на столе остаётся одна картинка, например: ведро.</a:t>
            </a:r>
          </a:p>
          <a:p>
            <a:r>
              <a:rPr lang="ru-RU" dirty="0" smtClean="0"/>
              <a:t>Следующий игрок должен найти среди своих картинок тот предмет, который подходит, и объяснить, почему он выбрал этот предмет, например: « Пила подходит к ведру, потому что она сделана из железа , как ведро». Следующий игрок выкладывает свою картинку: «Вилка подходит к пиле, потому что у нее есть зубчики, как у пилы».</a:t>
            </a:r>
          </a:p>
          <a:p>
            <a:r>
              <a:rPr lang="ru-RU" dirty="0" smtClean="0"/>
              <a:t>«Чайник подходит к вилке, потому что это тоже посуда». И т.д.</a:t>
            </a:r>
          </a:p>
          <a:p>
            <a:r>
              <a:rPr lang="ru-RU" dirty="0" smtClean="0"/>
              <a:t>Самое трудное – объяснить, почему последняя из твоих картинок подходит к предыдущей. Принимаются любые объяснения, главное – чтобы в них была логика.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1729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315559_46-8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835292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2040" y="620688"/>
            <a:ext cx="6984776" cy="5238582"/>
          </a:xfrm>
          <a:prstGeom prst="rect">
            <a:avLst/>
          </a:prstGeom>
        </p:spPr>
      </p:pic>
      <p:sp>
        <p:nvSpPr>
          <p:cNvPr id="4" name="Стрелка вверх 3"/>
          <p:cNvSpPr/>
          <p:nvPr/>
        </p:nvSpPr>
        <p:spPr>
          <a:xfrm>
            <a:off x="3995936" y="1726722"/>
            <a:ext cx="864096" cy="115212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3158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315559_46-8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835292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1412776"/>
            <a:ext cx="6624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Удачи вам, уважаемые родители!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Весёлых и познавательных игр!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92629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0-01/1579315559_46-8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835292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531697"/>
            <a:ext cx="77048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Уважаемые родители!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Сегодня я хочу предложить вам несколько интересных речевых игр.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Они помогут не только занять время, но развивать речь вашего ребёнка.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Для игры нам понадобятся любые предметные картинки из лото, например такие: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avatars.mds.yandex.net/get-pdb/163339/380d1a17-0887-4bee-a588-a91c60ef7a01/s1200?webp=fal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85796"/>
            <a:ext cx="5544616" cy="313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022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0-01/1579315559_46-8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8352929" cy="6192688"/>
          </a:xfrm>
          <a:prstGeom prst="rect">
            <a:avLst/>
          </a:prstGeom>
          <a:noFill/>
          <a:ln>
            <a:solidFill>
              <a:srgbClr val="BF37A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815702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Игры для развития грамматического строя речи.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780937"/>
            <a:ext cx="2327224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74495" y="4248731"/>
            <a:ext cx="2327224" cy="2160240"/>
          </a:xfrm>
          <a:prstGeom prst="rect">
            <a:avLst/>
          </a:prstGeom>
          <a:solidFill>
            <a:srgbClr val="FFCD2F"/>
          </a:solidFill>
          <a:ln>
            <a:solidFill>
              <a:srgbClr val="FFC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1762343"/>
            <a:ext cx="2327224" cy="216024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4257529"/>
            <a:ext cx="2327224" cy="2160240"/>
          </a:xfrm>
          <a:prstGeom prst="rect">
            <a:avLst/>
          </a:prstGeom>
          <a:solidFill>
            <a:srgbClr val="BF37AF"/>
          </a:solidFill>
          <a:ln>
            <a:solidFill>
              <a:srgbClr val="BF37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259632" y="2132856"/>
            <a:ext cx="232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Один - много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206084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 гномика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87140" y="44371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Жадина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92080" y="424885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Весёлый математик</a:t>
            </a:r>
            <a:endParaRPr lang="ru-RU" sz="2000" b="1" dirty="0"/>
          </a:p>
        </p:txBody>
      </p:sp>
      <p:pic>
        <p:nvPicPr>
          <p:cNvPr id="3074" name="Picture 2" descr="https://ds02.infourok.ru/uploads/ex/0c6a/00056399-b5484cb0/img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9766" y="2708920"/>
            <a:ext cx="1496682" cy="112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pdb/1552734/9470b95c-cabf-4ac3-be58-9f8b00825734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8637" y="2515047"/>
            <a:ext cx="1026077" cy="137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uz-rukdou.ru/szenarii/1993_9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2300" y="4899148"/>
            <a:ext cx="1641888" cy="148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dop29.ru/images/events/cover/18a9d5599be8b21a4847ac6d7024ebd0_bi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9021" y="5030902"/>
            <a:ext cx="1839283" cy="122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3787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0-01/1579315559_46-8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835292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698793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«Один – много»</a:t>
            </a:r>
            <a:endParaRPr lang="ru-RU" sz="4000" b="1" dirty="0"/>
          </a:p>
        </p:txBody>
      </p:sp>
      <p:pic>
        <p:nvPicPr>
          <p:cNvPr id="4098" name="Picture 2" descr="https://ds02.infourok.ru/uploads/ex/0c6a/00056399-b5484cb0/img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3764617" cy="28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3933056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Правила игры: </a:t>
            </a:r>
          </a:p>
          <a:p>
            <a:r>
              <a:rPr lang="ru-RU" dirty="0" smtClean="0"/>
              <a:t>Все карточки находятся у ведущего. Он показывает одну картинку и называет предмет. Игроки по очереди называют изображённый предмет во множественном числе, например: мяч – мячи, много мячей. </a:t>
            </a:r>
          </a:p>
          <a:p>
            <a:r>
              <a:rPr lang="ru-RU" dirty="0" smtClean="0"/>
              <a:t>Если слова названы правильно, то картинка переходит игроку, если неправильно- остаётся у ведущего.</a:t>
            </a:r>
          </a:p>
          <a:p>
            <a:r>
              <a:rPr lang="ru-RU" dirty="0" smtClean="0"/>
              <a:t>Игра заканчивается, когда все картинки оказались у игроков.</a:t>
            </a:r>
          </a:p>
          <a:p>
            <a:r>
              <a:rPr lang="ru-RU" dirty="0" smtClean="0"/>
              <a:t>Выигрывает тот, у кого больше всего картинок.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7650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0-01/1579315559_46-8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616" y="332656"/>
            <a:ext cx="835292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836712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«У гномика»</a:t>
            </a:r>
            <a:endParaRPr lang="ru-RU" sz="4000" b="1" dirty="0"/>
          </a:p>
        </p:txBody>
      </p:sp>
      <p:pic>
        <p:nvPicPr>
          <p:cNvPr id="5122" name="Picture 2" descr="https://avatars.mds.yandex.net/get-pdb/1552734/9470b95c-cabf-4ac3-be58-9f8b00825734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4803"/>
            <a:ext cx="2448272" cy="328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3717032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Правила игры: </a:t>
            </a:r>
          </a:p>
          <a:p>
            <a:r>
              <a:rPr lang="ru-RU" dirty="0" smtClean="0"/>
              <a:t>Все карточки находятся у ведущего. Он показывает одну картинку и называет предмет. Игроки по очереди называют изображённый предмет в уменьшительно-ласкательной форме, например: дом – домик, домишко.</a:t>
            </a:r>
          </a:p>
          <a:p>
            <a:r>
              <a:rPr lang="ru-RU" dirty="0" smtClean="0"/>
              <a:t>Если слова названы правильно, то картинка переходит игроку, если неправильно- остаётся у ведущего.</a:t>
            </a:r>
          </a:p>
          <a:p>
            <a:r>
              <a:rPr lang="ru-RU" dirty="0" smtClean="0"/>
              <a:t>Игра заканчивается, когда все картинки оказались у игроков.</a:t>
            </a:r>
          </a:p>
          <a:p>
            <a:r>
              <a:rPr lang="ru-RU" dirty="0" smtClean="0"/>
              <a:t>Выигрывает тот, у кого больше всего картинок.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833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0-01/1579315559_46-8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835292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62068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«Жадина»</a:t>
            </a:r>
            <a:endParaRPr lang="ru-RU" sz="3600" b="1" dirty="0"/>
          </a:p>
        </p:txBody>
      </p:sp>
      <p:pic>
        <p:nvPicPr>
          <p:cNvPr id="6146" name="Picture 2" descr="http://muz-rukdou.ru/szenarii/1993_9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434" y="384917"/>
            <a:ext cx="3354266" cy="303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5" y="3424721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Правила игры:</a:t>
            </a:r>
          </a:p>
          <a:p>
            <a:r>
              <a:rPr lang="ru-RU" dirty="0" smtClean="0"/>
              <a:t>Все картинки лежат посередине стола картинками вверх.</a:t>
            </a:r>
          </a:p>
          <a:p>
            <a:r>
              <a:rPr lang="ru-RU" dirty="0" smtClean="0"/>
              <a:t>Каждый игрок выбирает себе картинку: «Это моя машина или это моё яблоко». И забирает картинку себе.</a:t>
            </a:r>
          </a:p>
          <a:p>
            <a:r>
              <a:rPr lang="ru-RU" dirty="0" smtClean="0"/>
              <a:t>Игра продолжается до тех пор, пока картинки не закончатся.</a:t>
            </a:r>
          </a:p>
          <a:p>
            <a:r>
              <a:rPr lang="ru-RU" dirty="0" smtClean="0"/>
              <a:t>Взрослый следит за тем, чтобы местоимения «мой», «моя», «моё», «мои» употреблялись правильно.</a:t>
            </a:r>
          </a:p>
          <a:p>
            <a:r>
              <a:rPr lang="ru-RU" dirty="0" smtClean="0"/>
              <a:t>Можно усложнить задание. Каждый игрок начинает хвалиться: «У меня маленькая красная пластмассовая машина. У меня зелёное спелое вкусное яблоко»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169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rot.info/uploads/posts/2020-01/1579315559_46-8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835292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620688"/>
            <a:ext cx="4176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«Весёлый математик»</a:t>
            </a:r>
            <a:endParaRPr lang="ru-RU" sz="3600" b="1" dirty="0"/>
          </a:p>
        </p:txBody>
      </p:sp>
      <p:pic>
        <p:nvPicPr>
          <p:cNvPr id="7170" name="Picture 2" descr="https://dop29.ru/images/events/cover/18a9d5599be8b21a4847ac6d7024ebd0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9076" y="607076"/>
            <a:ext cx="4130724" cy="274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7027" y="3429000"/>
            <a:ext cx="78242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Правила игры:</a:t>
            </a:r>
          </a:p>
          <a:p>
            <a:r>
              <a:rPr lang="ru-RU" dirty="0" smtClean="0"/>
              <a:t>Картинки лежат на середине стола изображениями вверх.</a:t>
            </a:r>
          </a:p>
          <a:p>
            <a:r>
              <a:rPr lang="ru-RU" dirty="0" smtClean="0"/>
              <a:t>Каждый игрок по очереди выбирает себе картинку и считает от 1 до 5, например: «одна машина, две машины, три машины, четыре машины, пять машин». Взрослый следит, чтобы все окончания употреблялись правильно.</a:t>
            </a:r>
          </a:p>
          <a:p>
            <a:r>
              <a:rPr lang="ru-RU" dirty="0" smtClean="0"/>
              <a:t>Когда все картинки оказались у игроков, начинается второй этап.</a:t>
            </a:r>
          </a:p>
          <a:p>
            <a:r>
              <a:rPr lang="ru-RU" dirty="0" smtClean="0"/>
              <a:t>Игроки составляют задачи со своими картинками, например: по улице ехали 2 машины и 3 трактора. Сколько всего транспорта было на улице?»</a:t>
            </a:r>
          </a:p>
          <a:p>
            <a:r>
              <a:rPr lang="ru-RU" dirty="0" smtClean="0"/>
              <a:t>Задачу решает ведущий или следующий игрок.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8907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1/1579315559_46-8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835292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39" y="620688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Игры для развития фонематического слуха.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1475656" y="2852936"/>
            <a:ext cx="3168351" cy="2448272"/>
          </a:xfrm>
          <a:prstGeom prst="pentagon">
            <a:avLst/>
          </a:prstGeom>
          <a:solidFill>
            <a:srgbClr val="BF37AF"/>
          </a:solidFill>
          <a:ln>
            <a:solidFill>
              <a:srgbClr val="BF37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07704" y="378904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Кто в домике живёт?</a:t>
            </a:r>
            <a:endParaRPr lang="ru-RU" sz="2400" b="1" dirty="0"/>
          </a:p>
        </p:txBody>
      </p:sp>
      <p:sp>
        <p:nvSpPr>
          <p:cNvPr id="8" name="Правильный пятиугольник 7"/>
          <p:cNvSpPr/>
          <p:nvPr/>
        </p:nvSpPr>
        <p:spPr>
          <a:xfrm>
            <a:off x="5148064" y="2852936"/>
            <a:ext cx="3168351" cy="244827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24128" y="378904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Цепочка слов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507671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315559_46-8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835292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620688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«Кто в домике живёт?»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3" y="1340768"/>
            <a:ext cx="396044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Нарисуйте на листах бумаги домики. Для детей 4-5 лет нужно два домика, Для детей 5-6 лет 3-4 домика. На крыше напишите буквы.</a:t>
            </a:r>
          </a:p>
          <a:p>
            <a:r>
              <a:rPr lang="ru-RU" dirty="0" smtClean="0"/>
              <a:t>2 домика: К и Т; Н и М; С и Ш; Ж и З; Р-Л и т.д.</a:t>
            </a:r>
          </a:p>
          <a:p>
            <a:r>
              <a:rPr lang="ru-RU" dirty="0" smtClean="0"/>
              <a:t>3 домика: К-Т-П; Н-М-Л; С-З-Ц</a:t>
            </a:r>
          </a:p>
          <a:p>
            <a:r>
              <a:rPr lang="ru-RU" dirty="0" smtClean="0"/>
              <a:t>4 домика: С-Ш-Ж-З; Р-</a:t>
            </a:r>
            <a:r>
              <a:rPr lang="ru-RU" dirty="0" err="1" smtClean="0"/>
              <a:t>Рь</a:t>
            </a:r>
            <a:r>
              <a:rPr lang="ru-RU" dirty="0" smtClean="0"/>
              <a:t>-Л-Ль.</a:t>
            </a:r>
          </a:p>
          <a:p>
            <a:r>
              <a:rPr lang="ru-RU" dirty="0" smtClean="0"/>
              <a:t>Дети должны «поселить» картинки в домики: если есть звук К в слове, то в домик с буквой К, в домик с буквой Т слова со звуком Т. Если в слове нужных звуков не оказалось, картинка остаётся без домика.</a:t>
            </a:r>
          </a:p>
          <a:p>
            <a:r>
              <a:rPr lang="ru-RU" dirty="0" smtClean="0"/>
              <a:t>Затем можно поменять буквы и разложить слова заново.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7596" y="1988840"/>
            <a:ext cx="446449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097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147</TotalTime>
  <Words>831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Речевые игры дома.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Речевые игры дома.</dc:title>
  <dc:creator>User</dc:creator>
  <cp:lastModifiedBy>1</cp:lastModifiedBy>
  <cp:revision>14</cp:revision>
  <dcterms:created xsi:type="dcterms:W3CDTF">2020-04-07T07:56:55Z</dcterms:created>
  <dcterms:modified xsi:type="dcterms:W3CDTF">2020-04-07T11:34:48Z</dcterms:modified>
</cp:coreProperties>
</file>