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Физкультура дома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7428" y="4120488"/>
            <a:ext cx="8673427" cy="109264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Презентацию подготовила </a:t>
            </a:r>
          </a:p>
          <a:p>
            <a:pPr algn="r"/>
            <a:r>
              <a:rPr lang="ru-RU" sz="1600" smtClean="0"/>
              <a:t>инструктор </a:t>
            </a:r>
            <a:r>
              <a:rPr lang="ru-RU" sz="1600" dirty="0" smtClean="0"/>
              <a:t>по физической культуре </a:t>
            </a:r>
          </a:p>
          <a:p>
            <a:pPr algn="r"/>
            <a:r>
              <a:rPr lang="ru-RU" sz="1600" dirty="0" smtClean="0"/>
              <a:t>Воропаева Татьяна Васильевна 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671145" y="1345323"/>
            <a:ext cx="884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№ 47 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9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5443" y="2270234"/>
            <a:ext cx="5776646" cy="2617075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ru-RU" sz="4000" i="1" dirty="0">
                <a:latin typeface="+mn-lt"/>
              </a:rPr>
              <a:t>Спасибо за внимание!</a:t>
            </a:r>
            <a:br>
              <a:rPr lang="ru-RU" sz="4000" i="1" dirty="0">
                <a:latin typeface="+mn-lt"/>
              </a:rPr>
            </a:br>
            <a:r>
              <a:rPr lang="ru-RU" sz="4000" i="1" dirty="0" smtClean="0">
                <a:latin typeface="+mn-lt"/>
              </a:rPr>
              <a:t>Будьте </a:t>
            </a:r>
            <a:r>
              <a:rPr lang="ru-RU" sz="4000" i="1" dirty="0">
                <a:latin typeface="+mn-lt"/>
              </a:rPr>
              <a:t>здоровы!</a:t>
            </a:r>
          </a:p>
        </p:txBody>
      </p:sp>
    </p:spTree>
    <p:extLst>
      <p:ext uri="{BB962C8B-B14F-4D97-AF65-F5344CB8AC3E}">
        <p14:creationId xmlns:p14="http://schemas.microsoft.com/office/powerpoint/2010/main" xmlns="" val="255633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Повторяем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58" b="13104"/>
          <a:stretch/>
        </p:blipFill>
        <p:spPr>
          <a:xfrm>
            <a:off x="5389156" y="252249"/>
            <a:ext cx="6329878" cy="636401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4652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Поднимаем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96" b="9563"/>
          <a:stretch/>
        </p:blipFill>
        <p:spPr>
          <a:xfrm>
            <a:off x="5402886" y="157654"/>
            <a:ext cx="6421252" cy="651115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1117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Управляем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0" b="4961"/>
          <a:stretch/>
        </p:blipFill>
        <p:spPr>
          <a:xfrm>
            <a:off x="5801710" y="181904"/>
            <a:ext cx="6211615" cy="64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969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Прыгаем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21" b="8965"/>
          <a:stretch/>
        </p:blipFill>
        <p:spPr>
          <a:xfrm>
            <a:off x="5738649" y="135429"/>
            <a:ext cx="6274677" cy="656491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7163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Крутим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86" b="11153"/>
          <a:stretch/>
        </p:blipFill>
        <p:spPr>
          <a:xfrm>
            <a:off x="6528071" y="199696"/>
            <a:ext cx="5495764" cy="64586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463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Ловим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122" b="6963"/>
          <a:stretch/>
        </p:blipFill>
        <p:spPr>
          <a:xfrm>
            <a:off x="6074980" y="165657"/>
            <a:ext cx="5861590" cy="6550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192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Отбиваем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20" b="8965"/>
          <a:stretch/>
        </p:blipFill>
        <p:spPr>
          <a:xfrm>
            <a:off x="6053959" y="117952"/>
            <a:ext cx="5953139" cy="66086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6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+mn-lt"/>
              </a:rPr>
              <a:t>Ходим</a:t>
            </a:r>
            <a:endParaRPr lang="ru-RU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720" b="16976"/>
          <a:stretch/>
        </p:blipFill>
        <p:spPr>
          <a:xfrm>
            <a:off x="6085490" y="141123"/>
            <a:ext cx="5921549" cy="6564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118302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23</TotalTime>
  <Words>26</Words>
  <Application>Microsoft Office PowerPoint</Application>
  <PresentationFormat>Произвольный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Atlas</vt:lpstr>
      <vt:lpstr>Физкультура дома</vt:lpstr>
      <vt:lpstr>Повторяем</vt:lpstr>
      <vt:lpstr>Поднимаем</vt:lpstr>
      <vt:lpstr>Управляем</vt:lpstr>
      <vt:lpstr>Прыгаем</vt:lpstr>
      <vt:lpstr>Крутим</vt:lpstr>
      <vt:lpstr>Ловим</vt:lpstr>
      <vt:lpstr>Отбиваем</vt:lpstr>
      <vt:lpstr>Ходим</vt:lpstr>
      <vt:lpstr>Спасибо за внимание! 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Физкультура дома</dc:title>
  <dc:creator>Windows User</dc:creator>
  <cp:lastModifiedBy>1</cp:lastModifiedBy>
  <cp:revision>5</cp:revision>
  <dcterms:created xsi:type="dcterms:W3CDTF">2020-04-07T10:34:21Z</dcterms:created>
  <dcterms:modified xsi:type="dcterms:W3CDTF">2020-04-07T11:34:08Z</dcterms:modified>
</cp:coreProperties>
</file>