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4" r:id="rId5"/>
    <p:sldId id="273" r:id="rId6"/>
    <p:sldId id="271" r:id="rId7"/>
    <p:sldId id="272" r:id="rId8"/>
    <p:sldId id="277" r:id="rId9"/>
    <p:sldId id="258" r:id="rId10"/>
    <p:sldId id="262" r:id="rId11"/>
    <p:sldId id="265" r:id="rId12"/>
    <p:sldId id="260" r:id="rId13"/>
    <p:sldId id="261" r:id="rId14"/>
    <p:sldId id="267" r:id="rId15"/>
    <p:sldId id="278" r:id="rId16"/>
    <p:sldId id="279" r:id="rId17"/>
    <p:sldId id="259" r:id="rId18"/>
    <p:sldId id="257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DF608C-95B7-4F69-B862-7DF5A48F042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BAB317-8D33-4B74-B4BC-CB6298A05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358358" y="1192143"/>
            <a:ext cx="4737940" cy="1204306"/>
          </a:xfrm>
        </p:spPr>
        <p:txBody>
          <a:bodyPr/>
          <a:lstStyle/>
          <a:p>
            <a:r>
              <a:rPr lang="ru-RU" dirty="0" smtClean="0"/>
              <a:t>Праздник Азбуки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001032" y="1841764"/>
            <a:ext cx="6511131" cy="1101559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Досуг для детей подготовительной логопедической группы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0746">
            <a:off x="3107460" y="2235459"/>
            <a:ext cx="5286842" cy="29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69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0bd/0005b994-0174db4a/img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900"/>
            <a:ext cx="4581175" cy="34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30739" y="2696037"/>
            <a:ext cx="3478719" cy="88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0780" y="5823953"/>
            <a:ext cx="36389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55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0bd/0005b994-0174db4a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51512" cy="356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2.infourok.ru/uploads/ex/00bd/0005b994-0174db4a/img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092" y="3216374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9" y="2651553"/>
            <a:ext cx="3673524" cy="102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19134" y="5758779"/>
            <a:ext cx="3478719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15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0bd/0005b994-0174db4a/i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36504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22358"/>
            <a:ext cx="4716016" cy="35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27584" y="2636912"/>
            <a:ext cx="34563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163" y="5589240"/>
            <a:ext cx="3559150" cy="95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851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0bd/0005b994-0174db4a/img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229"/>
            <a:ext cx="4607496" cy="34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841" y="3140968"/>
            <a:ext cx="48005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060" y="2780926"/>
            <a:ext cx="3456384" cy="863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8391" y="5805264"/>
            <a:ext cx="37454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47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0bd/0005b994-0174db4a/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811" y="1124744"/>
            <a:ext cx="3707904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056191"/>
            <a:ext cx="3799309" cy="284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9880"/>
            <a:ext cx="3703365" cy="277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7599" y="3068960"/>
            <a:ext cx="2952328" cy="836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19525" y="3068959"/>
            <a:ext cx="3024336" cy="747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Добавь букву к названию картинки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6093296"/>
            <a:ext cx="3024336" cy="764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48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слово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 найди подходящую картинку.</a:t>
            </a:r>
            <a:endParaRPr lang="ru-RU" sz="32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xmlns="" val="22704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20" y="6449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Кисть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22970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Нос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71509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Ручка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22970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оловка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451" y="3799689"/>
            <a:ext cx="1425891" cy="9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346" y="4680316"/>
            <a:ext cx="1549946" cy="154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2493" y="3513926"/>
            <a:ext cx="1424430" cy="10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31" y="3645024"/>
            <a:ext cx="1259924" cy="125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649" y="2033567"/>
            <a:ext cx="1406399" cy="140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s://st.depositphotos.com/2112833/3504/i/950/depositphotos_35046635-stock-photo-aircraft-no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0106"/>
            <a:ext cx="1315871" cy="12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451" y="5428078"/>
            <a:ext cx="1261917" cy="126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20323"/>
            <a:ext cx="1405930" cy="140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993" y="5455289"/>
            <a:ext cx="2146661" cy="12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41777"/>
            <a:ext cx="813103" cy="10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https://sc02.alicdn.com/kf/HTB1Hnk6aEWF3KVjSZPh760clXXae/hot-sale-garlic-price-2017-lo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9736" y="2179279"/>
            <a:ext cx="1114976" cy="11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13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Отгадай слова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Добавь ус или усы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449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aua.info/pictures_ckfinder/images/%D0%B16-688x1024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9211"/>
            <a:ext cx="5400600" cy="6216133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509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Молодцы ребята!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думаю, что в школе вы тоже справитесь со всеми трудными вопросами и задачами.</a:t>
            </a:r>
          </a:p>
          <a:p>
            <a:pPr algn="ctr"/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Успехов в учёбе!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2911998" cy="25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374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</a:rPr>
              <a:t>Прочитай стихотворение.</a:t>
            </a:r>
            <a:endParaRPr lang="ru-RU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208912" cy="5280700"/>
          </a:xfrm>
        </p:spPr>
        <p:txBody>
          <a:bodyPr numCol="1">
            <a:normAutofit fontScale="47500" lnSpcReduction="20000"/>
          </a:bodyPr>
          <a:lstStyle/>
          <a:p>
            <a:pPr fontAlgn="base"/>
            <a:r>
              <a:rPr lang="ru-RU" sz="3800" dirty="0" smtClean="0"/>
              <a:t>     </a:t>
            </a:r>
            <a:r>
              <a:rPr lang="ru-RU" sz="6500" dirty="0" smtClean="0"/>
              <a:t>Тридцать </a:t>
            </a:r>
            <a:r>
              <a:rPr lang="ru-RU" sz="6500" dirty="0"/>
              <a:t>три </a:t>
            </a:r>
            <a:r>
              <a:rPr lang="ru-RU" sz="6500" dirty="0" smtClean="0"/>
              <a:t>родных сестрицы</a:t>
            </a:r>
            <a:r>
              <a:rPr lang="ru-RU" sz="6500" dirty="0"/>
              <a:t/>
            </a:r>
            <a:br>
              <a:rPr lang="ru-RU" sz="6500" dirty="0"/>
            </a:br>
            <a:r>
              <a:rPr lang="ru-RU" sz="6500" dirty="0"/>
              <a:t>Писаных красавицы,</a:t>
            </a:r>
            <a:br>
              <a:rPr lang="ru-RU" sz="6500" dirty="0"/>
            </a:br>
            <a:r>
              <a:rPr lang="ru-RU" sz="6500" dirty="0"/>
              <a:t>На одной живут странице,</a:t>
            </a:r>
            <a:br>
              <a:rPr lang="ru-RU" sz="6500" dirty="0"/>
            </a:br>
            <a:r>
              <a:rPr lang="ru-RU" sz="6500" dirty="0"/>
              <a:t>А повсюду славятся!</a:t>
            </a:r>
            <a:br>
              <a:rPr lang="ru-RU" sz="6500" dirty="0"/>
            </a:br>
            <a:r>
              <a:rPr lang="ru-RU" sz="6500" dirty="0"/>
              <a:t>К вам они сейчас спешат.</a:t>
            </a:r>
            <a:br>
              <a:rPr lang="ru-RU" sz="6500" dirty="0"/>
            </a:br>
            <a:r>
              <a:rPr lang="ru-RU" sz="6500" dirty="0"/>
              <a:t>Славные сестрицы,-</a:t>
            </a:r>
            <a:br>
              <a:rPr lang="ru-RU" sz="6500" dirty="0"/>
            </a:br>
            <a:r>
              <a:rPr lang="ru-RU" sz="6500" dirty="0"/>
              <a:t>Очень просим всех ребят</a:t>
            </a:r>
            <a:br>
              <a:rPr lang="ru-RU" sz="6500" dirty="0"/>
            </a:br>
            <a:r>
              <a:rPr lang="ru-RU" sz="6500" dirty="0"/>
              <a:t>С ними подружиться!</a:t>
            </a:r>
            <a:br>
              <a:rPr lang="ru-RU" sz="6500" dirty="0"/>
            </a:br>
            <a:endParaRPr lang="ru-RU" sz="6500" dirty="0" smtClean="0"/>
          </a:p>
          <a:p>
            <a:pPr fontAlgn="base"/>
            <a:endParaRPr lang="ru-RU" sz="2800" b="1" dirty="0"/>
          </a:p>
          <a:p>
            <a:pPr fontAlgn="base"/>
            <a:endParaRPr lang="ru-RU" sz="2800" dirty="0" smtClean="0"/>
          </a:p>
          <a:p>
            <a:pPr fontAlgn="base"/>
            <a:endParaRPr lang="ru-RU" sz="2800" b="1" dirty="0"/>
          </a:p>
          <a:p>
            <a:pPr fontAlgn="base"/>
            <a:endParaRPr lang="ru-RU" sz="2800" dirty="0" smtClean="0"/>
          </a:p>
          <a:p>
            <a:pPr fontAlgn="base"/>
            <a:r>
              <a:rPr lang="ru-RU" sz="2800" b="1" dirty="0"/>
              <a:t> </a:t>
            </a:r>
            <a:r>
              <a:rPr lang="ru-RU" sz="2800" b="1" dirty="0" smtClean="0"/>
              <a:t>  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95226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57233"/>
            <a:ext cx="8064896" cy="86177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b="1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2" name="Picture 4" descr="https://fsd.multiurok.ru/html/2020/02/17/s_5e4ae909434d9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56" y="18864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sd.multiurok.ru/html/2019/02/28/s_5c779d836f47f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7150"/>
            <a:ext cx="4206619" cy="31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yslide.ru/documents_2/02ad874afee3a3dbc47b9fbb167ea2a7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008" y="3258988"/>
            <a:ext cx="3804944" cy="28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3.infourok.ru/uploads/ex/07c6/000007c5-635f1a83/2/img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846579" cy="288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222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Ребята, мы с вами уже знаем все буквы!</a:t>
            </a:r>
            <a:br>
              <a:rPr lang="ru-RU" dirty="0" smtClean="0"/>
            </a:br>
            <a:r>
              <a:rPr lang="ru-RU" dirty="0" smtClean="0"/>
              <a:t>Сегодня у нас праздник Азбуки.</a:t>
            </a:r>
            <a:br>
              <a:rPr lang="ru-RU" dirty="0" smtClean="0"/>
            </a:br>
            <a:r>
              <a:rPr lang="ru-RU" dirty="0" smtClean="0"/>
              <a:t>Пора открывать нашу волшебную Азбуку…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30" b="15290"/>
          <a:stretch/>
        </p:blipFill>
        <p:spPr bwMode="auto">
          <a:xfrm>
            <a:off x="755576" y="1628800"/>
            <a:ext cx="7560840" cy="516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241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17240"/>
            <a:ext cx="684076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26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Кто ты?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0628"/>
            <a:ext cx="8064896" cy="3579849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Я Королева Азбука…</a:t>
            </a:r>
          </a:p>
          <a:p>
            <a:pPr marL="0" indent="0"/>
            <a:r>
              <a:rPr lang="ru-RU" sz="2400" dirty="0" smtClean="0">
                <a:solidFill>
                  <a:srgbClr val="7030A0"/>
                </a:solidFill>
              </a:rPr>
              <a:t>Сегодня я приготовила </a:t>
            </a:r>
          </a:p>
          <a:p>
            <a:pPr marL="0" indent="0"/>
            <a:r>
              <a:rPr lang="ru-RU" sz="2400" dirty="0" smtClean="0">
                <a:solidFill>
                  <a:srgbClr val="7030A0"/>
                </a:solidFill>
              </a:rPr>
              <a:t>для вас интересные </a:t>
            </a:r>
          </a:p>
          <a:p>
            <a:pPr marL="0" indent="0"/>
            <a:r>
              <a:rPr lang="ru-RU" sz="2400" dirty="0" smtClean="0">
                <a:solidFill>
                  <a:srgbClr val="7030A0"/>
                </a:solidFill>
              </a:rPr>
              <a:t>Задания.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://img.minibanda.ru/Concours/2/6/0/cache/2608abed-dd28-4fb4-997d-a8545449d7ac-w500-h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11749"/>
            <a:ext cx="4464496" cy="552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114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                                                    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                                          Если вы справитесь с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                               ними, значит, вам уже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                               можно идти учиться  в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                                школу…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s://avatars.mds.yandex.net/get-pdb/1940639/8f2a9215-fab6-45f4-9cb4-723001d82be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62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836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Угадайте, какая это буква?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80" t="28793" r="1320" b="6500"/>
          <a:stretch/>
        </p:blipFill>
        <p:spPr bwMode="auto">
          <a:xfrm>
            <a:off x="6851691" y="4723872"/>
            <a:ext cx="2054227" cy="192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7115" r="2722" b="5539"/>
          <a:stretch/>
        </p:blipFill>
        <p:spPr bwMode="auto">
          <a:xfrm>
            <a:off x="2099497" y="2801210"/>
            <a:ext cx="1753014" cy="187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4418" r="13253" b="16145"/>
          <a:stretch/>
        </p:blipFill>
        <p:spPr bwMode="auto">
          <a:xfrm>
            <a:off x="251520" y="868266"/>
            <a:ext cx="1847977" cy="224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ds02.infourok.ru/uploads/ex/07ba/0000cb09-0a449bc8/img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5" t="22210" r="10291" b="27509"/>
          <a:stretch/>
        </p:blipFill>
        <p:spPr bwMode="auto">
          <a:xfrm>
            <a:off x="456842" y="4674078"/>
            <a:ext cx="2208017" cy="21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2.infourok.ru/uploads/ex/07ba/0000cb09-0a449bc8/img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90" t="22026" r="4726" b="17974"/>
          <a:stretch/>
        </p:blipFill>
        <p:spPr bwMode="auto">
          <a:xfrm>
            <a:off x="4644008" y="987650"/>
            <a:ext cx="1897030" cy="173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ne-proza.ru/data/imagegallery/74160f4b-9c3d-0b01-b3ba-d1c62a59a687/e210209e-8e3f-c3cd-1ad6-834328e93d6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0868" r="2435" b="6949"/>
          <a:stretch/>
        </p:blipFill>
        <p:spPr bwMode="auto">
          <a:xfrm>
            <a:off x="2569216" y="1247671"/>
            <a:ext cx="1862240" cy="14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ds02.infourok.ru/uploads/ex/07ba/0000cb09-0a449bc8/img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1061" b="5225"/>
          <a:stretch/>
        </p:blipFill>
        <p:spPr bwMode="auto">
          <a:xfrm>
            <a:off x="5233384" y="2902905"/>
            <a:ext cx="1632181" cy="180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drasler.ru/wp-content/uploads/2019/04/%D0%9D%D0%B0-%D1%87%D1%82%D0%BE-%D0%BF%D0%BE%D1%85%D0%BE%D0%B6%D0%B0-%D0%B1%D1%83%D0%BA%D0%B2%D0%B0-%D0%95-%D0%B2-%D0%BA%D0%B0%D1%80%D1%82%D0%B8%D0%BD%D0%BA%D0%B0%D1%85-%D0%B8%D0%B7%D0%BE%D0%B1%D1%80%D0%B0%D0%B6%D0%B5%D0%BD%D0%B8%D1%8F-%D0%B4%D0%BB%D1%8F-%D0%B4%D0%B5%D1%82%D0%B5%D0%B9-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34" t="15199" r="3232" b="3716"/>
          <a:stretch/>
        </p:blipFill>
        <p:spPr bwMode="auto">
          <a:xfrm>
            <a:off x="6851693" y="1064117"/>
            <a:ext cx="2146585" cy="28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ds03.infourok.ru/uploads/ex/0399/00047068-2432cb47/img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97" t="29029" r="10514" b="11190"/>
          <a:stretch/>
        </p:blipFill>
        <p:spPr bwMode="auto">
          <a:xfrm>
            <a:off x="3589362" y="4561348"/>
            <a:ext cx="2109291" cy="22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66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0bd/0005b994-0174db4a/img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016946" cy="37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 ребусы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Поменяй одну букву на другую и отгадай слово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5661248"/>
            <a:ext cx="3960440" cy="954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4008" y="60212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Щёлкни здесь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6369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</TotalTime>
  <Words>126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Праздник Азбуки</vt:lpstr>
      <vt:lpstr>Прочитай стихотворение.</vt:lpstr>
      <vt:lpstr>Слайд 3</vt:lpstr>
      <vt:lpstr>Ребята, мы с вами уже знаем все буквы! Сегодня у нас праздник Азбуки. Пора открывать нашу волшебную Азбуку…</vt:lpstr>
      <vt:lpstr>Слайд 5</vt:lpstr>
      <vt:lpstr>Кто ты?</vt:lpstr>
      <vt:lpstr>Слайд 7</vt:lpstr>
      <vt:lpstr>Угадайте, какая это буква?</vt:lpstr>
      <vt:lpstr> ребусы</vt:lpstr>
      <vt:lpstr>Слайд 10</vt:lpstr>
      <vt:lpstr>Слайд 11</vt:lpstr>
      <vt:lpstr>Слайд 12</vt:lpstr>
      <vt:lpstr>Слайд 13</vt:lpstr>
      <vt:lpstr>Добавь букву к названию картинки</vt:lpstr>
      <vt:lpstr>Прочитай слово </vt:lpstr>
      <vt:lpstr>Слайд 16</vt:lpstr>
      <vt:lpstr>Отгадай слова</vt:lpstr>
      <vt:lpstr>Слайд 18</vt:lpstr>
      <vt:lpstr>Молодцы ребята!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19</cp:revision>
  <dcterms:created xsi:type="dcterms:W3CDTF">2020-05-27T10:59:47Z</dcterms:created>
  <dcterms:modified xsi:type="dcterms:W3CDTF">2020-05-27T18:53:51Z</dcterms:modified>
</cp:coreProperties>
</file>