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56" r:id="rId4"/>
    <p:sldId id="264" r:id="rId5"/>
    <p:sldId id="259" r:id="rId6"/>
    <p:sldId id="263" r:id="rId7"/>
    <p:sldId id="262" r:id="rId8"/>
    <p:sldId id="261" r:id="rId9"/>
    <p:sldId id="260" r:id="rId10"/>
    <p:sldId id="268" r:id="rId11"/>
    <p:sldId id="267" r:id="rId12"/>
    <p:sldId id="266" r:id="rId13"/>
    <p:sldId id="265" r:id="rId14"/>
    <p:sldId id="272" r:id="rId15"/>
    <p:sldId id="271" r:id="rId16"/>
    <p:sldId id="270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647" autoAdjust="0"/>
    <p:restoredTop sz="94660"/>
  </p:normalViewPr>
  <p:slideViewPr>
    <p:cSldViewPr>
      <p:cViewPr varScale="1">
        <p:scale>
          <a:sx n="103" d="100"/>
          <a:sy n="103" d="100"/>
        </p:scale>
        <p:origin x="-3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FC22-E93A-4E39-A882-D1D1F519471E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70F5-9BCB-489B-8254-456E5788A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FC22-E93A-4E39-A882-D1D1F519471E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70F5-9BCB-489B-8254-456E5788A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FC22-E93A-4E39-A882-D1D1F519471E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70F5-9BCB-489B-8254-456E5788A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FC22-E93A-4E39-A882-D1D1F519471E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70F5-9BCB-489B-8254-456E5788A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FC22-E93A-4E39-A882-D1D1F519471E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70F5-9BCB-489B-8254-456E5788A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FC22-E93A-4E39-A882-D1D1F519471E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70F5-9BCB-489B-8254-456E5788A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FC22-E93A-4E39-A882-D1D1F519471E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70F5-9BCB-489B-8254-456E5788A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FC22-E93A-4E39-A882-D1D1F519471E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70F5-9BCB-489B-8254-456E5788A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FC22-E93A-4E39-A882-D1D1F519471E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70F5-9BCB-489B-8254-456E5788A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FC22-E93A-4E39-A882-D1D1F519471E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70F5-9BCB-489B-8254-456E5788A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FC22-E93A-4E39-A882-D1D1F519471E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70F5-9BCB-489B-8254-456E5788A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CFC22-E93A-4E39-A882-D1D1F519471E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F70F5-9BCB-489B-8254-456E5788A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pic>
        <p:nvPicPr>
          <p:cNvPr id="5" name="Picture 2" descr="https://im0-tub-ru.yandex.net/i?id=59441cd1cf4fc981d2f0020f734bd28b-l&amp;n=13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 flipH="1">
            <a:off x="4857752" y="1433932"/>
            <a:ext cx="3929090" cy="542406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5786" y="642918"/>
            <a:ext cx="76097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Gabriola" pitchFamily="82" charset="0"/>
              </a:rPr>
              <a:t>«ЦВЕТОК.  ЧУДЕСНОЕ ПРЕВРАЩЕНИЕ»</a:t>
            </a:r>
            <a:endParaRPr lang="ru-RU" sz="4400" b="1" dirty="0">
              <a:solidFill>
                <a:srgbClr val="0070C0"/>
              </a:solidFill>
              <a:latin typeface="Gabriola" pitchFamily="82" charset="0"/>
            </a:endParaRPr>
          </a:p>
        </p:txBody>
      </p:sp>
      <p:pic>
        <p:nvPicPr>
          <p:cNvPr id="1026" name="Picture 2" descr="C:\Users\Анна\Downloads\24W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212581">
            <a:off x="2081693" y="2377019"/>
            <a:ext cx="1801118" cy="2011761"/>
          </a:xfrm>
          <a:prstGeom prst="rect">
            <a:avLst/>
          </a:prstGeom>
          <a:noFill/>
        </p:spPr>
      </p:pic>
      <p:pic>
        <p:nvPicPr>
          <p:cNvPr id="1027" name="Picture 3" descr="C:\Users\Анна\Downloads\s1028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3714752"/>
            <a:ext cx="3489670" cy="216151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0034" y="5929330"/>
            <a:ext cx="3335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Автор текста: </a:t>
            </a:r>
            <a:r>
              <a:rPr lang="ru-RU" sz="2000" b="1" dirty="0" err="1" smtClean="0">
                <a:solidFill>
                  <a:srgbClr val="0070C0"/>
                </a:solidFill>
              </a:rPr>
              <a:t>М.Баттерфилд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pic>
        <p:nvPicPr>
          <p:cNvPr id="5" name="Picture 2" descr="C:\Documents and Settings\vo\Desktop\книга_цветок\IMG_0010_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28604"/>
            <a:ext cx="6773863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71736" y="1571612"/>
            <a:ext cx="4038600" cy="1431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dirty="0">
                <a:latin typeface="Verdana" pitchFamily="34" charset="0"/>
              </a:rPr>
              <a:t>На солнце цветок распускается. Внутри цветка – запасы сладкого нектара.</a:t>
            </a:r>
            <a:endParaRPr lang="en-US" sz="2200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219200" y="357166"/>
            <a:ext cx="6777038" cy="6215106"/>
            <a:chOff x="768" y="0"/>
            <a:chExt cx="4269" cy="4320"/>
          </a:xfrm>
        </p:grpSpPr>
        <p:pic>
          <p:nvPicPr>
            <p:cNvPr id="6" name="Picture 2" descr="C:\Documents and Settings\vo\Desktop\книга_цветок\IMG_0011_c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8" y="0"/>
              <a:ext cx="426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1680" y="864"/>
              <a:ext cx="2544" cy="6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200">
                  <a:latin typeface="Verdana" pitchFamily="34" charset="0"/>
                </a:rPr>
                <a:t>Нектар собирают пчелы. Они делают из нектара сладкий мед.</a:t>
              </a:r>
              <a:endParaRPr lang="en-US" sz="2200">
                <a:latin typeface="Verdana" pitchFamily="34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214414" y="285728"/>
            <a:ext cx="6777038" cy="6357958"/>
            <a:chOff x="720" y="0"/>
            <a:chExt cx="4269" cy="4320"/>
          </a:xfrm>
        </p:grpSpPr>
        <p:pic>
          <p:nvPicPr>
            <p:cNvPr id="6" name="Picture 2" descr="C:\Documents and Settings\vo\Desktop\книга_цветок\IMG_0012_c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0" y="0"/>
              <a:ext cx="426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1584" y="816"/>
              <a:ext cx="2544" cy="90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200">
                  <a:latin typeface="Verdana" pitchFamily="34" charset="0"/>
                </a:rPr>
                <a:t>При этом ее тело покрывается цветочной пыльцой.</a:t>
              </a:r>
            </a:p>
            <a:p>
              <a:pPr algn="ctr"/>
              <a:endParaRPr lang="en-US" sz="2200">
                <a:latin typeface="Verdana" pitchFamily="34" charset="0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066800" y="285728"/>
            <a:ext cx="7010400" cy="6357982"/>
            <a:chOff x="672" y="0"/>
            <a:chExt cx="4416" cy="4365"/>
          </a:xfrm>
        </p:grpSpPr>
        <p:pic>
          <p:nvPicPr>
            <p:cNvPr id="6" name="Picture 2" descr="C:\Documents and Settings\vo\Desktop\книга_цветок\IMG_0013_c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2" y="0"/>
              <a:ext cx="4416" cy="4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1200" y="816"/>
              <a:ext cx="2016" cy="90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200">
                  <a:latin typeface="Verdana" pitchFamily="34" charset="0"/>
                </a:rPr>
                <a:t>Собирая нектар, пчела переносит пыльцу с одного цветка на другой.</a:t>
              </a:r>
              <a:endParaRPr lang="en-US" sz="2200">
                <a:latin typeface="Verdana" pitchFamily="34" charset="0"/>
              </a:endParaRP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2640" y="2544"/>
              <a:ext cx="1872" cy="90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200">
                  <a:latin typeface="Verdana" pitchFamily="34" charset="0"/>
                </a:rPr>
                <a:t>Часть пыльцы осыпается и остается на соседних цветках.</a:t>
              </a:r>
              <a:endParaRPr lang="en-US" sz="2200">
                <a:latin typeface="Verdana" pitchFamily="34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143000" y="214290"/>
            <a:ext cx="6858000" cy="6429420"/>
            <a:chOff x="720" y="0"/>
            <a:chExt cx="4320" cy="4320"/>
          </a:xfrm>
        </p:grpSpPr>
        <p:pic>
          <p:nvPicPr>
            <p:cNvPr id="6" name="Picture 2" descr="C:\Documents and Settings\vo\Desktop\книга_цветок\IMG_0014_c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0" y="0"/>
              <a:ext cx="432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1584" y="826"/>
              <a:ext cx="2544" cy="90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200">
                  <a:latin typeface="Verdana" pitchFamily="34" charset="0"/>
                </a:rPr>
                <a:t>После того, как на цветок попала пыльца с соседнего цветка, на  нем начинает созревать плод.</a:t>
              </a:r>
              <a:endParaRPr lang="en-US" sz="2200">
                <a:latin typeface="Verdana" pitchFamily="34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142976" y="214290"/>
            <a:ext cx="6858000" cy="6429420"/>
            <a:chOff x="672" y="0"/>
            <a:chExt cx="4320" cy="4320"/>
          </a:xfrm>
        </p:grpSpPr>
        <p:pic>
          <p:nvPicPr>
            <p:cNvPr id="6" name="Picture 2" descr="C:\Documents and Settings\vo\Desktop\книга_цветок\IMG_0015_c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2" y="0"/>
              <a:ext cx="432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1536" y="768"/>
              <a:ext cx="2640" cy="132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200">
                  <a:latin typeface="Verdana" pitchFamily="34" charset="0"/>
                </a:rPr>
                <a:t>Плоды бывают разные: некоторые с мякотью – такие как вишня или ягоды ежевики, а бывают без мякоти, например, орех.</a:t>
              </a:r>
              <a:endParaRPr lang="en-US" sz="2200">
                <a:latin typeface="Verdana" pitchFamily="34" charset="0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071538" y="214290"/>
            <a:ext cx="7081862" cy="6429420"/>
            <a:chOff x="816" y="0"/>
            <a:chExt cx="4320" cy="4320"/>
          </a:xfrm>
        </p:grpSpPr>
        <p:pic>
          <p:nvPicPr>
            <p:cNvPr id="6" name="Picture 2" descr="C:\Documents and Settings\vo\Desktop\книга_цветок\IMG_0016_c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6" y="0"/>
              <a:ext cx="432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1248" y="720"/>
              <a:ext cx="1968" cy="90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200">
                  <a:latin typeface="Verdana" pitchFamily="34" charset="0"/>
                </a:rPr>
                <a:t>У одних плодов семена находятся снаружи, как у клубники.</a:t>
              </a:r>
              <a:endParaRPr lang="en-US" sz="2200">
                <a:latin typeface="Verdana" pitchFamily="34" charset="0"/>
              </a:endParaRP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2688" y="2352"/>
              <a:ext cx="1872" cy="90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200">
                  <a:latin typeface="Verdana" pitchFamily="34" charset="0"/>
                </a:rPr>
                <a:t>У других - семена находятся внутри, как у яблока или арбуза.</a:t>
              </a:r>
              <a:endParaRPr lang="en-US" sz="2200">
                <a:latin typeface="Verdana" pitchFamily="34" charset="0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214414" y="285728"/>
            <a:ext cx="6858000" cy="6357982"/>
            <a:chOff x="816" y="0"/>
            <a:chExt cx="4320" cy="4320"/>
          </a:xfrm>
        </p:grpSpPr>
        <p:pic>
          <p:nvPicPr>
            <p:cNvPr id="6" name="Picture 2" descr="C:\Documents and Settings\vo\Desktop\книга_цветок\IMG_0017_c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6" y="0"/>
              <a:ext cx="432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1776" y="1392"/>
              <a:ext cx="2352" cy="90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200">
                  <a:latin typeface="Verdana" pitchFamily="34" charset="0"/>
                </a:rPr>
                <a:t>Прийдет время, семена попадут в землю и дадут жизнь новым растениям.</a:t>
              </a:r>
              <a:endParaRPr lang="en-US" sz="2200">
                <a:latin typeface="Verdana" pitchFamily="34" charset="0"/>
              </a:endParaRPr>
            </a:p>
          </p:txBody>
        </p:sp>
      </p:grpSp>
      <p:pic>
        <p:nvPicPr>
          <p:cNvPr id="8" name="Picture 2" descr="https://im0-tub-ru.yandex.net/i?id=f43075e97316ff79ad66ed44307e9e69&amp;n=13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0" y="1"/>
            <a:ext cx="9144000" cy="692946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4282" y="1785926"/>
            <a:ext cx="4214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Gabriola" pitchFamily="82" charset="0"/>
              </a:rPr>
              <a:t>Спасибо за внимание!</a:t>
            </a:r>
            <a:endParaRPr lang="ru-RU" sz="4400" b="1" dirty="0">
              <a:solidFill>
                <a:srgbClr val="0070C0"/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142976" y="214290"/>
            <a:ext cx="6934224" cy="6497659"/>
            <a:chOff x="768" y="0"/>
            <a:chExt cx="4320" cy="4318"/>
          </a:xfrm>
        </p:grpSpPr>
        <p:pic>
          <p:nvPicPr>
            <p:cNvPr id="6" name="Picture 2" descr="C:\Documents and Settings\vo\Desktop\книга_цветок\IMG_0002_c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8" y="0"/>
              <a:ext cx="4320" cy="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1536" y="720"/>
              <a:ext cx="2736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200" dirty="0">
                  <a:latin typeface="Verdana" pitchFamily="34" charset="0"/>
                </a:rPr>
                <a:t>А ты знаешь почему в поле так много ярких цветов? </a:t>
              </a:r>
              <a:endParaRPr lang="en-US" sz="2200" dirty="0">
                <a:latin typeface="Verdana" pitchFamily="34" charset="0"/>
              </a:endParaRP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632" y="1200"/>
              <a:ext cx="2544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200">
                  <a:latin typeface="Verdana" pitchFamily="34" charset="0"/>
                </a:rPr>
                <a:t>Однажды маленькое семечко упало на землю.</a:t>
              </a:r>
              <a:endParaRPr lang="en-US" sz="2200"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071538" y="357166"/>
            <a:ext cx="6929462" cy="6215082"/>
            <a:chOff x="720" y="0"/>
            <a:chExt cx="4320" cy="4320"/>
          </a:xfrm>
        </p:grpSpPr>
        <p:pic>
          <p:nvPicPr>
            <p:cNvPr id="6" name="Picture 2" descr="C:\Documents and Settings\vo\Desktop\книга_цветок\IMG_0003 copy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0" y="0"/>
              <a:ext cx="432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1536" y="2592"/>
              <a:ext cx="2736" cy="77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200" dirty="0">
                  <a:latin typeface="Verdana" pitchFamily="34" charset="0"/>
                </a:rPr>
                <a:t>Как это случилось?</a:t>
              </a:r>
            </a:p>
            <a:p>
              <a:pPr algn="ctr"/>
              <a:r>
                <a:rPr lang="ru-RU" sz="2200" dirty="0">
                  <a:latin typeface="Verdana" pitchFamily="34" charset="0"/>
                </a:rPr>
                <a:t>Быть </a:t>
              </a:r>
              <a:r>
                <a:rPr lang="ru-RU" sz="2200" dirty="0" smtClean="0">
                  <a:latin typeface="Verdana" pitchFamily="34" charset="0"/>
                </a:rPr>
                <a:t>может, </a:t>
              </a:r>
              <a:r>
                <a:rPr lang="ru-RU" sz="2200" dirty="0">
                  <a:latin typeface="Verdana" pitchFamily="34" charset="0"/>
                </a:rPr>
                <a:t>его обронила птица?</a:t>
              </a:r>
              <a:endParaRPr lang="en-US" sz="2200" dirty="0"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214414" y="357166"/>
            <a:ext cx="6929462" cy="6286544"/>
            <a:chOff x="720" y="0"/>
            <a:chExt cx="4320" cy="4320"/>
          </a:xfrm>
        </p:grpSpPr>
        <p:pic>
          <p:nvPicPr>
            <p:cNvPr id="6" name="Picture 2" descr="C:\Documents and Settings\vo\Desktop\книга_цветок\IMG_0004_c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0" y="0"/>
              <a:ext cx="432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1584" y="864"/>
              <a:ext cx="2544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200">
                  <a:latin typeface="Verdana" pitchFamily="34" charset="0"/>
                </a:rPr>
                <a:t>А может, его принесло сюда ветром..</a:t>
              </a:r>
              <a:endParaRPr lang="en-US" sz="2200"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071538" y="285728"/>
            <a:ext cx="6781824" cy="6281758"/>
            <a:chOff x="624" y="0"/>
            <a:chExt cx="4368" cy="4317"/>
          </a:xfrm>
        </p:grpSpPr>
        <p:pic>
          <p:nvPicPr>
            <p:cNvPr id="6" name="Picture 2" descr="C:\Documents and Settings\vo\Desktop\книга_цветок\IMG_0005_c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4" y="0"/>
              <a:ext cx="4368" cy="4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1584" y="864"/>
              <a:ext cx="2544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200">
                  <a:latin typeface="Verdana" pitchFamily="34" charset="0"/>
                </a:rPr>
                <a:t>Или его мог бросить какой-нибудь зверек.</a:t>
              </a:r>
              <a:endParaRPr lang="en-US" sz="2200"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142976" y="285728"/>
            <a:ext cx="6786586" cy="6286520"/>
            <a:chOff x="720" y="0"/>
            <a:chExt cx="4320" cy="4320"/>
          </a:xfrm>
        </p:grpSpPr>
        <p:pic>
          <p:nvPicPr>
            <p:cNvPr id="6" name="Picture 2" descr="C:\Documents and Settings\vo\Desktop\книга_цветок\IMG_0006_c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0" y="0"/>
              <a:ext cx="432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1584" y="864"/>
              <a:ext cx="2544" cy="11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200">
                  <a:latin typeface="Verdana" pitchFamily="34" charset="0"/>
                </a:rPr>
                <a:t>Пройдет немного времени и случится чудо: из семени появится росток с крошечными листьями и маленькими корешками.</a:t>
              </a:r>
              <a:endParaRPr lang="en-US" sz="2200"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000100" y="285728"/>
            <a:ext cx="7000924" cy="6357958"/>
            <a:chOff x="576" y="0"/>
            <a:chExt cx="4320" cy="4320"/>
          </a:xfrm>
        </p:grpSpPr>
        <p:pic>
          <p:nvPicPr>
            <p:cNvPr id="6" name="Picture 2" descr="C:\Documents and Settings\vo\Desktop\книга_цветок\IMG_0007 copy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" y="0"/>
              <a:ext cx="432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1392" y="768"/>
              <a:ext cx="2832" cy="90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200">
                  <a:latin typeface="Verdana" pitchFamily="34" charset="0"/>
                </a:rPr>
                <a:t>Но благодаря солнцу и дождю росток становится все больше и больше, сильнее и сильнее.</a:t>
              </a:r>
              <a:endParaRPr lang="en-US" sz="2200">
                <a:latin typeface="Verdana" pitchFamily="34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071538" y="285728"/>
            <a:ext cx="6761163" cy="6357958"/>
            <a:chOff x="672" y="0"/>
            <a:chExt cx="4259" cy="4320"/>
          </a:xfrm>
        </p:grpSpPr>
        <p:pic>
          <p:nvPicPr>
            <p:cNvPr id="6" name="Picture 2" descr="C:\Documents and Settings\vo\Desktop\книга_цветок\IMG_0008_c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2" y="0"/>
              <a:ext cx="425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1488" y="864"/>
              <a:ext cx="2544" cy="90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200">
                  <a:latin typeface="Verdana" pitchFamily="34" charset="0"/>
                </a:rPr>
                <a:t>Наконец, росток превращается в настоящее растение со множеством листьев...</a:t>
              </a:r>
              <a:endParaRPr lang="en-US" sz="2200">
                <a:latin typeface="Verdana" pitchFamily="34" charset="0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071538" y="357166"/>
            <a:ext cx="6858000" cy="6286520"/>
            <a:chOff x="672" y="0"/>
            <a:chExt cx="4320" cy="4320"/>
          </a:xfrm>
        </p:grpSpPr>
        <p:pic>
          <p:nvPicPr>
            <p:cNvPr id="6" name="Picture 2" descr="C:\Documents and Settings\vo\Desktop\книга_цветок\IMG_0009_c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2" y="0"/>
              <a:ext cx="432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1584" y="864"/>
              <a:ext cx="2544" cy="11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200" dirty="0">
                  <a:latin typeface="Verdana" pitchFamily="34" charset="0"/>
                </a:rPr>
                <a:t>Вскоре у растения появляется бутон. Со временем он раскроется и превратится в красивый цветок.</a:t>
              </a:r>
              <a:endParaRPr lang="en-US" sz="2200" dirty="0">
                <a:latin typeface="Verdana" pitchFamily="34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250</Words>
  <Application>Microsoft Office PowerPoint</Application>
  <PresentationFormat>Экран (4:3)</PresentationFormat>
  <Paragraphs>23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1</cp:lastModifiedBy>
  <cp:revision>1</cp:revision>
  <dcterms:created xsi:type="dcterms:W3CDTF">2020-04-29T09:52:55Z</dcterms:created>
  <dcterms:modified xsi:type="dcterms:W3CDTF">2020-05-07T11:08:24Z</dcterms:modified>
</cp:coreProperties>
</file>