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40" r:id="rId4"/>
    <p:sldId id="258" r:id="rId5"/>
    <p:sldId id="259" r:id="rId6"/>
    <p:sldId id="339" r:id="rId7"/>
    <p:sldId id="341" r:id="rId8"/>
    <p:sldId id="342" r:id="rId9"/>
    <p:sldId id="260" r:id="rId10"/>
    <p:sldId id="261" r:id="rId11"/>
    <p:sldId id="344" r:id="rId12"/>
    <p:sldId id="262" r:id="rId13"/>
    <p:sldId id="269" r:id="rId14"/>
    <p:sldId id="264" r:id="rId15"/>
    <p:sldId id="270" r:id="rId16"/>
    <p:sldId id="271" r:id="rId17"/>
    <p:sldId id="272" r:id="rId18"/>
    <p:sldId id="273" r:id="rId19"/>
    <p:sldId id="274" r:id="rId20"/>
    <p:sldId id="275" r:id="rId21"/>
    <p:sldId id="33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24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5383-5006-4A8D-A2DB-28B00F363743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901B-B1C3-4167-B4DA-2B382EA03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5383-5006-4A8D-A2DB-28B00F363743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901B-B1C3-4167-B4DA-2B382EA03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5383-5006-4A8D-A2DB-28B00F363743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901B-B1C3-4167-B4DA-2B382EA03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5383-5006-4A8D-A2DB-28B00F363743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901B-B1C3-4167-B4DA-2B382EA03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5383-5006-4A8D-A2DB-28B00F363743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901B-B1C3-4167-B4DA-2B382EA03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5383-5006-4A8D-A2DB-28B00F363743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901B-B1C3-4167-B4DA-2B382EA03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5383-5006-4A8D-A2DB-28B00F363743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901B-B1C3-4167-B4DA-2B382EA03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5383-5006-4A8D-A2DB-28B00F363743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901B-B1C3-4167-B4DA-2B382EA03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5383-5006-4A8D-A2DB-28B00F363743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901B-B1C3-4167-B4DA-2B382EA03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5383-5006-4A8D-A2DB-28B00F363743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901B-B1C3-4167-B4DA-2B382EA03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5383-5006-4A8D-A2DB-28B00F363743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901B-B1C3-4167-B4DA-2B382EA03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85383-5006-4A8D-A2DB-28B00F363743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C901B-B1C3-4167-B4DA-2B382EA03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Dmetrei\Desktop\фон для слайдов на презентации\1264692534_slgg_20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8715436" cy="650085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8101042" cy="1517868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sz="6000" b="1" i="1" dirty="0">
                <a:solidFill>
                  <a:srgbClr val="0070C0"/>
                </a:solidFill>
              </a:rPr>
              <a:t>ПРАКТИКУМ  </a:t>
            </a:r>
            <a:r>
              <a:rPr lang="ru-RU" sz="4000" b="1" i="1" dirty="0">
                <a:solidFill>
                  <a:srgbClr val="0070C0"/>
                </a:solidFill>
              </a:rPr>
              <a:t>                                             </a:t>
            </a:r>
            <a:r>
              <a:rPr lang="ru-RU" sz="3200" b="1" i="1" dirty="0">
                <a:solidFill>
                  <a:srgbClr val="0070C0"/>
                </a:solidFill>
              </a:rPr>
              <a:t>для педагогов МАДОУ №47 «Дельфин»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071810"/>
            <a:ext cx="8820472" cy="2805462"/>
          </a:xfrm>
        </p:spPr>
        <p:txBody>
          <a:bodyPr>
            <a:normAutofit fontScale="92500" lnSpcReduction="10000"/>
          </a:bodyPr>
          <a:lstStyle/>
          <a:p>
            <a:r>
              <a:rPr lang="ru-RU" sz="6000" b="1" dirty="0">
                <a:solidFill>
                  <a:srgbClr val="FF0000"/>
                </a:solidFill>
              </a:rPr>
              <a:t>«Игрушки своими руками </a:t>
            </a:r>
            <a:r>
              <a:rPr lang="ru-RU" sz="6000" b="1">
                <a:solidFill>
                  <a:srgbClr val="FF0000"/>
                </a:solidFill>
              </a:rPr>
              <a:t>из бросового материала»</a:t>
            </a:r>
            <a:endParaRPr lang="ru-RU" sz="6000" b="1" dirty="0">
              <a:solidFill>
                <a:srgbClr val="FF0000"/>
              </a:solidFill>
            </a:endParaRPr>
          </a:p>
          <a:p>
            <a:pPr algn="l"/>
            <a:endParaRPr lang="ru-RU" sz="4800" b="1" dirty="0">
              <a:solidFill>
                <a:srgbClr val="FF0000"/>
              </a:solidFill>
            </a:endParaRPr>
          </a:p>
          <a:p>
            <a:pPr algn="l"/>
            <a:r>
              <a:rPr lang="ru-RU" sz="2800" dirty="0">
                <a:solidFill>
                  <a:srgbClr val="FF0000"/>
                </a:solidFill>
              </a:rPr>
              <a:t>Подготовила: воспитатель Никитина Е.П.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Dmetrei\Desktop\фон для слайдов на презентации\1264692534_slgg_20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8858312" cy="657229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926" y="2130425"/>
            <a:ext cx="2928958" cy="1470025"/>
          </a:xfrm>
        </p:spPr>
        <p:txBody>
          <a:bodyPr/>
          <a:lstStyle/>
          <a:p>
            <a:r>
              <a:rPr lang="ru-RU" dirty="0"/>
              <a:t>ФОТО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72074"/>
            <a:ext cx="6400800" cy="1428760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Поделки на развитие мелкой моторики и сенсорного воспитания</a:t>
            </a:r>
          </a:p>
        </p:txBody>
      </p:sp>
      <p:pic>
        <p:nvPicPr>
          <p:cNvPr id="1026" name="Picture 2" descr="H:\положение по родительским уголкам\поделки фото\DSCN223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1538" y="357166"/>
            <a:ext cx="7072362" cy="47149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5572140"/>
            <a:ext cx="5143536" cy="571504"/>
          </a:xfrm>
        </p:spPr>
        <p:txBody>
          <a:bodyPr>
            <a:normAutofit lnSpcReduction="10000"/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2" descr="C:\Users\Dmetrei\Desktop\фон для слайдов на презентации\1264692534_slgg_20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8644030" cy="657229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29058" y="714357"/>
            <a:ext cx="1928826" cy="164307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7170" name="Picture 2" descr="G:\материал ПО СЕМИНАРУ ПРАКТИКУМУ\фото\P102053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1000108"/>
            <a:ext cx="3172349" cy="21659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1" name="Picture 3" descr="G:\материал ПО СЕМИНАРУ ПРАКТИКУМУ\фото\P102058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143372" y="3071810"/>
            <a:ext cx="2000264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2" name="Picture 4" descr="G:\материал ПО СЕМИНАРУ ПРАКТИКУМУ\фото\P1020587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643306" y="142852"/>
            <a:ext cx="2428892" cy="2571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3" name="Picture 5" descr="G:\материал ПО СЕМИНАРУ ПРАКТИКУМУ\фото\P1020516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643702" y="1000108"/>
            <a:ext cx="2286016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4" name="Picture 6" descr="G:\материал ПО СЕМИНАРУ ПРАКТИКУМУ\фото\P1020521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85720" y="3857628"/>
            <a:ext cx="3357586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5" name="Picture 7" descr="G:\материал ПО СЕМИНАРУ ПРАКТИКУМУ\фото\P1020522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500826" y="3929066"/>
            <a:ext cx="2428892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Dmetrei\Desktop\фон для слайдов на презентации\1264692534_slgg_20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71414"/>
            <a:ext cx="8858312" cy="6643734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4000504"/>
            <a:ext cx="3643338" cy="2571768"/>
          </a:xfrm>
        </p:spPr>
        <p:txBody>
          <a:bodyPr>
            <a:normAutofit/>
          </a:bodyPr>
          <a:lstStyle/>
          <a:p>
            <a:r>
              <a:rPr lang="ru-RU" sz="2800" b="1" i="1" dirty="0">
                <a:solidFill>
                  <a:srgbClr val="FF0000"/>
                </a:solidFill>
              </a:rPr>
              <a:t>Изделие готово - и очень «ничего»,</a:t>
            </a:r>
          </a:p>
          <a:p>
            <a:r>
              <a:rPr lang="ru-RU" sz="2800" b="1" i="1" dirty="0">
                <a:solidFill>
                  <a:srgbClr val="FF0000"/>
                </a:solidFill>
              </a:rPr>
              <a:t>А завтра сяду снова и сделаю ещё!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2314564" cy="84129"/>
          </a:xfrm>
        </p:spPr>
        <p:txBody>
          <a:bodyPr>
            <a:normAutofit fontScale="90000"/>
          </a:bodyPr>
          <a:lstStyle/>
          <a:p>
            <a:r>
              <a:rPr lang="ru-RU" dirty="0"/>
              <a:t>Фото с детьми при из</a:t>
            </a:r>
          </a:p>
        </p:txBody>
      </p:sp>
      <p:pic>
        <p:nvPicPr>
          <p:cNvPr id="3074" name="Picture 2" descr="C:\Users\Dmetrei\Desktop\DCIM\102_PANA\P102033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285728"/>
            <a:ext cx="4000528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Users\Dmetrei\Desktop\DCIM\102_PANA\P102033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00562" y="285728"/>
            <a:ext cx="4214842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C:\Users\Dmetrei\Desktop\DCIM\102_PANA\P102034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43438" y="3571876"/>
            <a:ext cx="4071966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Dmetrei\Desktop\фон для слайдов на презентации\1264692534_slgg_20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8858312" cy="65722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1584176"/>
          </a:xfrm>
        </p:spPr>
        <p:txBody>
          <a:bodyPr>
            <a:noAutofit/>
          </a:bodyPr>
          <a:lstStyle/>
          <a:p>
            <a:r>
              <a:rPr lang="ru-RU" b="1" i="1" dirty="0">
                <a:solidFill>
                  <a:srgbClr val="0070C0"/>
                </a:solidFill>
              </a:rPr>
              <a:t>Варианты работ с бросовым материалом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780928"/>
            <a:ext cx="7314606" cy="3791344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ü"/>
            </a:pPr>
            <a:r>
              <a:rPr lang="ru-RU" sz="2800" b="1" dirty="0">
                <a:solidFill>
                  <a:srgbClr val="C00000"/>
                </a:solidFill>
              </a:rPr>
              <a:t> Чудеса из коробок </a:t>
            </a:r>
            <a:r>
              <a:rPr lang="ru-RU" sz="2400" b="1" dirty="0">
                <a:solidFill>
                  <a:srgbClr val="C00000"/>
                </a:solidFill>
              </a:rPr>
              <a:t>(изготовление русской гармошки);</a:t>
            </a:r>
          </a:p>
          <a:p>
            <a:pPr algn="l">
              <a:buFont typeface="Wingdings" pitchFamily="2" charset="2"/>
              <a:buChar char="ü"/>
            </a:pPr>
            <a:r>
              <a:rPr lang="ru-RU" sz="2800" b="1" dirty="0">
                <a:solidFill>
                  <a:srgbClr val="C00000"/>
                </a:solidFill>
              </a:rPr>
              <a:t> Работа с яичной упаковкой </a:t>
            </a:r>
            <a:r>
              <a:rPr lang="ru-RU" sz="2400" b="1" dirty="0">
                <a:solidFill>
                  <a:srgbClr val="C00000"/>
                </a:solidFill>
              </a:rPr>
              <a:t>(изготовление элемента костюма: венок);</a:t>
            </a:r>
          </a:p>
          <a:p>
            <a:pPr algn="l">
              <a:buFont typeface="Wingdings" pitchFamily="2" charset="2"/>
              <a:buChar char="ü"/>
            </a:pPr>
            <a:r>
              <a:rPr lang="ru-RU" sz="2800" b="1" dirty="0">
                <a:solidFill>
                  <a:srgbClr val="C00000"/>
                </a:solidFill>
              </a:rPr>
              <a:t>Использование пластиковых тар </a:t>
            </a:r>
            <a:r>
              <a:rPr lang="ru-RU" sz="2400" b="1" dirty="0">
                <a:solidFill>
                  <a:srgbClr val="C00000"/>
                </a:solidFill>
              </a:rPr>
              <a:t>(изготовление игрушек для театра);</a:t>
            </a:r>
          </a:p>
          <a:p>
            <a:pPr algn="l">
              <a:buFont typeface="Wingdings" pitchFamily="2" charset="2"/>
              <a:buChar char="ü"/>
            </a:pPr>
            <a:r>
              <a:rPr lang="ru-RU" sz="2800" b="1" dirty="0">
                <a:solidFill>
                  <a:srgbClr val="C00000"/>
                </a:solidFill>
              </a:rPr>
              <a:t> Использование картонных рулонов              </a:t>
            </a:r>
            <a:r>
              <a:rPr lang="ru-RU" sz="2400" b="1" dirty="0">
                <a:solidFill>
                  <a:srgbClr val="C00000"/>
                </a:solidFill>
              </a:rPr>
              <a:t>(изготовление зверюшек).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Dmetrei\Desktop\фон для слайдов на презентации\1264692534_slgg_20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71414"/>
            <a:ext cx="8858312" cy="664373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4643469"/>
          </a:xfrm>
        </p:spPr>
        <p:txBody>
          <a:bodyPr/>
          <a:lstStyle/>
          <a:p>
            <a:r>
              <a:rPr lang="ru-RU" dirty="0"/>
              <a:t>Фото гармошки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581128"/>
            <a:ext cx="8134672" cy="177683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На примере игрушки из бросового материала</a:t>
            </a:r>
          </a:p>
          <a:p>
            <a:r>
              <a:rPr lang="ru-RU" sz="3600" b="1" dirty="0">
                <a:solidFill>
                  <a:srgbClr val="FF0000"/>
                </a:solidFill>
              </a:rPr>
              <a:t>«Русская гармошка»</a:t>
            </a:r>
          </a:p>
        </p:txBody>
      </p:sp>
      <p:pic>
        <p:nvPicPr>
          <p:cNvPr id="6" name="Рисунок 5" descr="C:\Documents and Settings\Admin\Рабочий стол\фото к презентации\фото к презентации 069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5616" y="1207014"/>
            <a:ext cx="6524228" cy="36507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metrei\Desktop\фон для слайдов на презентации\1264692534_slgg_20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71414"/>
            <a:ext cx="8858312" cy="664373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8101042" cy="2357453"/>
          </a:xfrm>
        </p:spPr>
        <p:txBody>
          <a:bodyPr>
            <a:normAutofit fontScale="90000"/>
          </a:bodyPr>
          <a:lstStyle/>
          <a:p>
            <a:pPr algn="l"/>
            <a:r>
              <a:rPr lang="ru-RU" sz="4900" b="1" i="1" dirty="0">
                <a:solidFill>
                  <a:srgbClr val="4624EE"/>
                </a:solidFill>
              </a:rPr>
              <a:t>Назначение: </a:t>
            </a:r>
            <a:br>
              <a:rPr lang="ru-RU" sz="3600" b="1" i="1" dirty="0">
                <a:solidFill>
                  <a:srgbClr val="4624EE"/>
                </a:solidFill>
              </a:rPr>
            </a:br>
            <a:r>
              <a:rPr lang="ru-RU" sz="3200" i="1" dirty="0">
                <a:solidFill>
                  <a:schemeClr val="tx2">
                    <a:lumMod val="75000"/>
                  </a:schemeClr>
                </a:solidFill>
              </a:rPr>
              <a:t>игрушка может быть использована для постановки в танце, в театрализации, в сюжетно-ролевой игре, как экспонат выставки.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571744"/>
            <a:ext cx="8715436" cy="378621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sz="4400" b="1" i="1" dirty="0">
                <a:solidFill>
                  <a:srgbClr val="4624EE"/>
                </a:solidFill>
              </a:rPr>
              <a:t>Материалы и инструменты:</a:t>
            </a:r>
          </a:p>
          <a:p>
            <a:pPr algn="l">
              <a:buFontTx/>
              <a:buChar char="-"/>
            </a:pPr>
            <a:r>
              <a:rPr lang="ru-RU" sz="3500" i="1" dirty="0">
                <a:solidFill>
                  <a:srgbClr val="FF0000"/>
                </a:solidFill>
              </a:rPr>
              <a:t>Плотные коробки 2 шт.;</a:t>
            </a:r>
          </a:p>
          <a:p>
            <a:pPr algn="l">
              <a:buFontTx/>
              <a:buChar char="-"/>
            </a:pPr>
            <a:r>
              <a:rPr lang="ru-RU" i="1" dirty="0">
                <a:solidFill>
                  <a:srgbClr val="FF0000"/>
                </a:solidFill>
              </a:rPr>
              <a:t>Ткань , нитки</a:t>
            </a:r>
          </a:p>
          <a:p>
            <a:pPr algn="l">
              <a:buFontTx/>
              <a:buChar char="-"/>
            </a:pP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Самоклейка</a:t>
            </a:r>
            <a:endParaRPr lang="ru-RU" i="1" dirty="0">
              <a:solidFill>
                <a:srgbClr val="FF0000"/>
              </a:solidFill>
            </a:endParaRPr>
          </a:p>
          <a:p>
            <a:pPr algn="l">
              <a:buFontTx/>
              <a:buChar char="-"/>
            </a:pPr>
            <a:r>
              <a:rPr lang="ru-RU" i="1" dirty="0">
                <a:solidFill>
                  <a:srgbClr val="FF0000"/>
                </a:solidFill>
              </a:rPr>
              <a:t> Клей (ПВА, «момент»)</a:t>
            </a:r>
          </a:p>
          <a:p>
            <a:pPr algn="l">
              <a:buFontTx/>
              <a:buChar char="-"/>
            </a:pPr>
            <a:r>
              <a:rPr lang="ru-RU" i="1" dirty="0">
                <a:solidFill>
                  <a:srgbClr val="FF0000"/>
                </a:solidFill>
              </a:rPr>
              <a:t> Декоративная лента		</a:t>
            </a:r>
          </a:p>
          <a:p>
            <a:pPr algn="l">
              <a:buFontTx/>
              <a:buChar char="-"/>
            </a:pPr>
            <a:r>
              <a:rPr lang="ru-RU" i="1" dirty="0">
                <a:solidFill>
                  <a:srgbClr val="FF0000"/>
                </a:solidFill>
              </a:rPr>
              <a:t>Картон</a:t>
            </a:r>
          </a:p>
          <a:p>
            <a:pPr algn="l">
              <a:buFontTx/>
              <a:buChar char="-"/>
            </a:pPr>
            <a:r>
              <a:rPr lang="ru-RU" i="1" dirty="0">
                <a:solidFill>
                  <a:srgbClr val="FF0000"/>
                </a:solidFill>
              </a:rPr>
              <a:t> Ножницы, кисти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metrei\Desktop\фон для слайдов на презентации\1264692534_slgg_20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8858312" cy="65722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1214446"/>
          </a:xfrm>
        </p:spPr>
        <p:txBody>
          <a:bodyPr/>
          <a:lstStyle/>
          <a:p>
            <a:pPr algn="l"/>
            <a:r>
              <a:rPr lang="ru-RU" b="1" i="1" dirty="0">
                <a:solidFill>
                  <a:srgbClr val="4624EE"/>
                </a:solidFill>
              </a:rPr>
              <a:t>Технология изготовления: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5214950"/>
            <a:ext cx="8143932" cy="135732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dirty="0">
                <a:solidFill>
                  <a:srgbClr val="FF0000"/>
                </a:solidFill>
              </a:rPr>
              <a:t>1 шаг: </a:t>
            </a:r>
            <a:r>
              <a:rPr lang="ru-RU" dirty="0">
                <a:solidFill>
                  <a:schemeClr val="tx1"/>
                </a:solidFill>
              </a:rPr>
              <a:t>Взять плотную ткань длиной 30см и шириной 40см. 2 коробки (12</a:t>
            </a:r>
            <a:r>
              <a:rPr lang="en-US" dirty="0">
                <a:solidFill>
                  <a:schemeClr val="tx1"/>
                </a:solidFill>
              </a:rPr>
              <a:t>x</a:t>
            </a:r>
            <a:r>
              <a:rPr lang="ru-RU" dirty="0">
                <a:solidFill>
                  <a:schemeClr val="tx1"/>
                </a:solidFill>
              </a:rPr>
              <a:t>8см) Прострочить  заготовку,  как показано на рисунке. Ширина  полос  не должна быть более 5 см</a:t>
            </a:r>
            <a:r>
              <a:rPr lang="ru-RU" dirty="0"/>
              <a:t>.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6" name="Рисунок 5" descr="C:\Documents and Settings\Admin\Рабочий стол\фото к презентации\фото к презентации 065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01787" y="1790700"/>
            <a:ext cx="5940425" cy="3276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etrei\Desktop\фон для слайдов на презентации\1264692534_slgg_20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71414"/>
            <a:ext cx="8858312" cy="664373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000131"/>
          </a:xfrm>
        </p:spPr>
        <p:txBody>
          <a:bodyPr/>
          <a:lstStyle/>
          <a:p>
            <a:pPr algn="l"/>
            <a:r>
              <a:rPr lang="ru-RU" b="1" i="1" dirty="0">
                <a:solidFill>
                  <a:srgbClr val="4624EE"/>
                </a:solidFill>
              </a:rPr>
              <a:t>Технология изготовления: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5143512"/>
            <a:ext cx="7429552" cy="1143008"/>
          </a:xfrm>
        </p:spPr>
        <p:txBody>
          <a:bodyPr/>
          <a:lstStyle/>
          <a:p>
            <a:pPr algn="l"/>
            <a:r>
              <a:rPr lang="ru-RU" dirty="0">
                <a:solidFill>
                  <a:srgbClr val="FF0000"/>
                </a:solidFill>
              </a:rPr>
              <a:t>2 шаг: </a:t>
            </a:r>
            <a:r>
              <a:rPr lang="ru-RU" dirty="0">
                <a:solidFill>
                  <a:schemeClr val="tx1"/>
                </a:solidFill>
              </a:rPr>
              <a:t>Ткань прострочить по 4 линиям с разных сторон.</a:t>
            </a:r>
          </a:p>
        </p:txBody>
      </p:sp>
      <p:pic>
        <p:nvPicPr>
          <p:cNvPr id="5" name="Рисунок 4" descr="C:\Documents and Settings\Admin\Рабочий стол\фото к презентации\фото к презентации 066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71604" y="1714488"/>
            <a:ext cx="5940425" cy="34004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7" name="Прямая со стрелкой 6"/>
          <p:cNvCxnSpPr/>
          <p:nvPr/>
        </p:nvCxnSpPr>
        <p:spPr>
          <a:xfrm rot="10800000">
            <a:off x="7500958" y="2571744"/>
            <a:ext cx="1143008" cy="10001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428596" y="4929198"/>
            <a:ext cx="928694" cy="5000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V="1">
            <a:off x="7286644" y="2214554"/>
            <a:ext cx="1571636" cy="114300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357158" y="4643446"/>
            <a:ext cx="1071570" cy="8572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metrei\Desktop\фон для слайдов на презентации\1264692534_slgg_20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3"/>
            <a:ext cx="8786874" cy="657229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071569"/>
          </a:xfrm>
        </p:spPr>
        <p:txBody>
          <a:bodyPr/>
          <a:lstStyle/>
          <a:p>
            <a:pPr algn="l"/>
            <a:r>
              <a:rPr lang="ru-RU" b="1" i="1" dirty="0">
                <a:solidFill>
                  <a:srgbClr val="4624EE"/>
                </a:solidFill>
              </a:rPr>
              <a:t>Технология изготовления: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572008"/>
            <a:ext cx="8501122" cy="214314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sz="4200" dirty="0">
                <a:solidFill>
                  <a:srgbClr val="FF0000"/>
                </a:solidFill>
              </a:rPr>
              <a:t>3 шаг: </a:t>
            </a:r>
            <a:r>
              <a:rPr lang="ru-RU" sz="4200" dirty="0">
                <a:solidFill>
                  <a:schemeClr val="tx1"/>
                </a:solidFill>
              </a:rPr>
              <a:t>Собрать гармошку по рисунку. </a:t>
            </a:r>
          </a:p>
          <a:p>
            <a:pPr algn="l"/>
            <a:r>
              <a:rPr lang="ru-RU" sz="4200" dirty="0">
                <a:solidFill>
                  <a:schemeClr val="tx1"/>
                </a:solidFill>
              </a:rPr>
              <a:t>Меха закрепить мебельным </a:t>
            </a:r>
            <a:r>
              <a:rPr lang="ru-RU" sz="4200" dirty="0" err="1">
                <a:solidFill>
                  <a:schemeClr val="tx1"/>
                </a:solidFill>
              </a:rPr>
              <a:t>степлером</a:t>
            </a:r>
            <a:r>
              <a:rPr lang="ru-RU" sz="4200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sz="4200" dirty="0">
                <a:solidFill>
                  <a:schemeClr val="tx1"/>
                </a:solidFill>
              </a:rPr>
              <a:t>Вставить ремешок для левой руки. Клавиатуру для правой изготовить из линолеума (вырезать по размеру коробки, проклеить и вставить заготовку в коробку)</a:t>
            </a:r>
          </a:p>
          <a:p>
            <a:pPr algn="l"/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C:\Documents and Settings\Admin\Рабочий стол\фото к презентации\фото к презентации 068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76387" y="1428736"/>
            <a:ext cx="5991225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7" name="Прямая со стрелкой 6"/>
          <p:cNvCxnSpPr/>
          <p:nvPr/>
        </p:nvCxnSpPr>
        <p:spPr>
          <a:xfrm rot="16200000" flipV="1">
            <a:off x="6143636" y="4143380"/>
            <a:ext cx="642942" cy="6429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V="1">
            <a:off x="5357818" y="3429000"/>
            <a:ext cx="2286016" cy="5715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2643174" y="4286256"/>
            <a:ext cx="357190" cy="21431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 flipH="1" flipV="1">
            <a:off x="1893075" y="3750471"/>
            <a:ext cx="150019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metrei\Desktop\фон для слайдов на презентации\1264692534_slgg_20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8786874" cy="65722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143007"/>
          </a:xfrm>
        </p:spPr>
        <p:txBody>
          <a:bodyPr/>
          <a:lstStyle/>
          <a:p>
            <a:pPr algn="l"/>
            <a:r>
              <a:rPr lang="ru-RU" b="1" i="1" dirty="0">
                <a:solidFill>
                  <a:srgbClr val="4624EE"/>
                </a:solidFill>
              </a:rPr>
              <a:t>Технология изготовления: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5357826"/>
            <a:ext cx="7486680" cy="92869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>
                <a:solidFill>
                  <a:srgbClr val="FF0000"/>
                </a:solidFill>
              </a:rPr>
              <a:t>4 шаг: </a:t>
            </a:r>
            <a:r>
              <a:rPr lang="ru-RU" dirty="0">
                <a:solidFill>
                  <a:schemeClr val="tx1"/>
                </a:solidFill>
              </a:rPr>
              <a:t>Для изготовления ремешка для левой руки, к тесьме пришить резинку</a:t>
            </a:r>
          </a:p>
        </p:txBody>
      </p:sp>
      <p:pic>
        <p:nvPicPr>
          <p:cNvPr id="5" name="Рисунок 4" descr="C:\Documents and Settings\Admin\Рабочий стол\фото к презентации\фото к презентации 067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00167" y="1714488"/>
            <a:ext cx="6042046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metrei\Desktop\фон для слайдов на презентации\1264692534_slgg_20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0"/>
            <a:ext cx="8715436" cy="6715148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8429684" cy="71438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l"/>
            <a:r>
              <a:rPr lang="ru-RU" b="1" i="1" dirty="0">
                <a:solidFill>
                  <a:schemeClr val="bg1"/>
                </a:solidFill>
              </a:rPr>
              <a:t>Цель практикума</a:t>
            </a:r>
            <a:r>
              <a:rPr lang="ru-RU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928670"/>
            <a:ext cx="8715436" cy="1357322"/>
          </a:xfrm>
        </p:spPr>
        <p:txBody>
          <a:bodyPr>
            <a:normAutofit lnSpcReduction="10000"/>
          </a:bodyPr>
          <a:lstStyle/>
          <a:p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выявление и распространение педагогического опыта работы по изготовлению игрушек и поделок из бросового материала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2000240"/>
            <a:ext cx="2000264" cy="64294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i="1" dirty="0">
                <a:solidFill>
                  <a:schemeClr val="bg1"/>
                </a:solidFill>
              </a:rPr>
              <a:t>Задачи: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500306"/>
            <a:ext cx="8572560" cy="4000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асширение знаний и умений педагогов в изготовлении прекрасных вещей из бросового материала путем освоения элементарных техник;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Активизация творческой фантазии педагогов;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Пополнение предметно-развивающей среды новыми пособиями;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Совершенствование навыков педагогов в работе с нестандартным материалом и оборудованием, их свободное применение в играх и творческой деятельности с детьми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Dmetrei\Desktop\фон для слайдов на презентации\1264692534_slgg_20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8858312" cy="65722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928693"/>
          </a:xfrm>
        </p:spPr>
        <p:txBody>
          <a:bodyPr/>
          <a:lstStyle/>
          <a:p>
            <a:pPr algn="l"/>
            <a:r>
              <a:rPr lang="ru-RU" b="1" i="1" dirty="0">
                <a:solidFill>
                  <a:srgbClr val="4624EE"/>
                </a:solidFill>
              </a:rPr>
              <a:t>Технология изготовления: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5286388"/>
            <a:ext cx="8072494" cy="114300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dirty="0">
                <a:solidFill>
                  <a:srgbClr val="FF0000"/>
                </a:solidFill>
              </a:rPr>
              <a:t>5 шаг: </a:t>
            </a:r>
            <a:r>
              <a:rPr lang="ru-RU" dirty="0">
                <a:solidFill>
                  <a:schemeClr val="tx1"/>
                </a:solidFill>
              </a:rPr>
              <a:t>Украсить места соединения тесьмой. Для этого использовать клей «Момент». Кнопочки для правой и левой  руки вырезать из бумаги и  приклеить.</a:t>
            </a:r>
          </a:p>
          <a:p>
            <a:pPr algn="l"/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C:\Documents and Settings\Admin\Рабочий стол\фото к презентации\фото к презентации 069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14414" y="1357299"/>
            <a:ext cx="6700864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Dmetrei\Desktop\фон для слайдов на презентации\1264692534_slgg_20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8858312" cy="65722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80928"/>
            <a:ext cx="8229600" cy="2362584"/>
          </a:xfrm>
        </p:spPr>
        <p:txBody>
          <a:bodyPr>
            <a:normAutofit fontScale="90000"/>
          </a:bodyPr>
          <a:lstStyle/>
          <a:p>
            <a:r>
              <a:rPr lang="ru-RU" sz="6000" b="1" i="1" dirty="0">
                <a:solidFill>
                  <a:srgbClr val="FF0000"/>
                </a:solidFill>
              </a:rPr>
              <a:t>УДАЧИ ВСЕМ В ТВОРЧЕСТВЕ И НОВЫХ ИДЕЙ!!!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metrei\Desktop\фон для слайдов на презентации\1264692534_slgg_20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15436" cy="6429419"/>
          </a:xfrm>
          <a:prstGeom prst="rect">
            <a:avLst/>
          </a:prstGeom>
          <a:noFill/>
        </p:spPr>
      </p:pic>
      <p:pic>
        <p:nvPicPr>
          <p:cNvPr id="3" name="Picture 3" descr="G:\материал ПО СЕМИНАРУ ПРАКТИКУМУ\фото\P102057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214290"/>
            <a:ext cx="2571768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86116" y="214290"/>
            <a:ext cx="2428892" cy="2928958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softEdge rad="112500"/>
          </a:effectLst>
        </p:spPr>
      </p:pic>
      <p:pic>
        <p:nvPicPr>
          <p:cNvPr id="5" name="Picture 7" descr="G:\материал ПО СЕМИНАРУ ПРАКТИКУМУ\фото\P102055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43636" y="214290"/>
            <a:ext cx="2500330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8" descr="G:\материал ПО СЕМИНАРУ ПРАКТИКУМУ\фото\P1020555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428728" y="3500438"/>
            <a:ext cx="4000528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G:\материал ПО СЕМИНАРУ ПРАКТИКУМУ\фото\P1020560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929322" y="3500438"/>
            <a:ext cx="2857520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etrei\Desktop\фон для слайдов на презентации\1264692534_slgg_20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0" y="357166"/>
            <a:ext cx="4857784" cy="628654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sz="3000" b="1" i="1" dirty="0">
                <a:solidFill>
                  <a:schemeClr val="bg1"/>
                </a:solidFill>
              </a:rPr>
              <a:t>Возрастные особенности работы с бросовым материалом:</a:t>
            </a:r>
          </a:p>
          <a:p>
            <a:r>
              <a:rPr lang="ru-RU" sz="2000" dirty="0">
                <a:solidFill>
                  <a:srgbClr val="002060"/>
                </a:solidFill>
              </a:rPr>
              <a:t>-правильно распределять время работы в сочетании с кратковременным отдыхом;</a:t>
            </a:r>
          </a:p>
          <a:p>
            <a:r>
              <a:rPr lang="ru-RU" sz="2000" dirty="0">
                <a:solidFill>
                  <a:srgbClr val="002060"/>
                </a:solidFill>
              </a:rPr>
              <a:t>-продумывать тематику предстоящей поделки с учетом имеющихся навыков и умений;</a:t>
            </a:r>
          </a:p>
          <a:p>
            <a:r>
              <a:rPr lang="ru-RU" sz="2000" dirty="0">
                <a:solidFill>
                  <a:srgbClr val="002060"/>
                </a:solidFill>
              </a:rPr>
              <a:t>-процесс труда должен вызывать у детей только положительные эмоции,</a:t>
            </a:r>
          </a:p>
          <a:p>
            <a:r>
              <a:rPr lang="ru-RU" sz="2000" dirty="0">
                <a:solidFill>
                  <a:srgbClr val="002060"/>
                </a:solidFill>
              </a:rPr>
              <a:t>-ребенок должен быть уверен в помощи педагога, если у него возникают какие-либо трудности с выполнением работы;</a:t>
            </a:r>
          </a:p>
          <a:p>
            <a:r>
              <a:rPr lang="ru-RU" sz="2000" dirty="0">
                <a:solidFill>
                  <a:srgbClr val="002060"/>
                </a:solidFill>
              </a:rPr>
              <a:t>-если работа требует сложных манипуляций в подготовительной стадии (проколоть отверстие шилом, необходимо, чтобы это сделал взрослый);</a:t>
            </a:r>
          </a:p>
          <a:p>
            <a:r>
              <a:rPr lang="ru-RU" sz="2000" dirty="0">
                <a:solidFill>
                  <a:srgbClr val="002060"/>
                </a:solidFill>
              </a:rPr>
              <a:t>-педагог должен продумывать расположение детей за столами, чтобы они не мешали друг другу и не подвергались риску в работе с ножницами, проволокой.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00043"/>
            <a:ext cx="3000396" cy="5929353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600" b="1" i="1" dirty="0">
                <a:solidFill>
                  <a:schemeClr val="bg1"/>
                </a:solidFill>
              </a:rPr>
              <a:t>Требование к бросовому материалу:</a:t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>должен быть</a:t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>-безопасным для детей (не токсичным, не вызывать аллергию);</a:t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>-тщательно промытым и высушенным;</a:t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>-доступным в обработке (вырезаться, протыкаться, склеиваться и т.д.);</a:t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>-не вызывать чувство брезгливости у детей.</a:t>
            </a:r>
            <a:br>
              <a:rPr lang="ru-RU" sz="2400" dirty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metrei\Desktop\фон для слайдов на презентации\1264692534_slgg_20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71415"/>
            <a:ext cx="8858312" cy="67151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29322" y="785794"/>
            <a:ext cx="1643074" cy="2357454"/>
          </a:xfrm>
        </p:spPr>
        <p:txBody>
          <a:bodyPr>
            <a:normAutofit/>
          </a:bodyPr>
          <a:lstStyle/>
          <a:p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3886200"/>
            <a:ext cx="2714644" cy="328618"/>
          </a:xfrm>
          <a:ln>
            <a:solidFill>
              <a:srgbClr val="00B0F0"/>
            </a:solidFill>
          </a:ln>
        </p:spPr>
        <p:txBody>
          <a:bodyPr>
            <a:normAutofit fontScale="92500" lnSpcReduction="10000"/>
          </a:bodyPr>
          <a:lstStyle/>
          <a:p>
            <a:endParaRPr lang="ru-RU" sz="1800" dirty="0"/>
          </a:p>
        </p:txBody>
      </p:sp>
      <p:pic>
        <p:nvPicPr>
          <p:cNvPr id="8" name="Picture 2" descr="C:\Users\1\Desktop\фото ДОУ\выставки\выставка ЧУДЕСА ОСЕНИ 201113\P100016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285728"/>
            <a:ext cx="4143404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2" descr="C:\Users\1\Desktop\конкурс.Е\IMG_103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14942" y="214290"/>
            <a:ext cx="3357586" cy="3357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3" descr="C:\Users\1\Desktop\информация по сайту\информация для сайта( 1 мл, выставка, вебинар)\sfgh 00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8596" y="3286124"/>
            <a:ext cx="4000528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2" descr="C:\Users\1\Desktop\фото по кубани\IMG_3268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000628" y="3786190"/>
            <a:ext cx="3786214" cy="28396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685800" y="714355"/>
            <a:ext cx="1743060" cy="141606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42" name="Picture 2" descr="C:\Users\Dmetrei\Desktop\фон для слайдов на презентации\1264692534_slgg_20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15436" cy="642942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4357694"/>
            <a:ext cx="5286412" cy="2071702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Мы вместе с мамой, с папой</a:t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>Поделки мастерим,</a:t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>Мы ничего не бросим-</a:t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>Ведь всем мы дорожим!</a:t>
            </a:r>
          </a:p>
          <a:p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G:\материал ПО СЕМИНАРУ ПРАКТИКУМУ\фото\P102056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285728"/>
            <a:ext cx="3286148" cy="4071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G:\материал ПО СЕМИНАРУ ПРАКТИКУМУ\фото\P102049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000496" y="785794"/>
            <a:ext cx="4929222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G:\материал ПО СЕМИНАРУ ПРАКТИКУМУ\фото\P1020599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43504" y="3429000"/>
            <a:ext cx="3857652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metrei\Desktop\фон для слайдов на презентации\1264692534_slgg_20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8644030" cy="6572296"/>
          </a:xfrm>
          <a:prstGeom prst="rect">
            <a:avLst/>
          </a:prstGeom>
          <a:noFill/>
        </p:spPr>
      </p:pic>
      <p:pic>
        <p:nvPicPr>
          <p:cNvPr id="3" name="Picture 3" descr="H:\положение по родительским уголкам\поделки фото\фото к презентации 00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142852"/>
            <a:ext cx="3786214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H:\положение по родительским уголкам\поделки фото\фото к презентации 00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72066" y="142852"/>
            <a:ext cx="3786214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G:\материал ПО СЕМИНАРУ ПРАКТИКУМУ\фото\P102053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928926" y="3143248"/>
            <a:ext cx="3500462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G:\материал ПО СЕМИНАРУ ПРАКТИКУМУ\фото\P1020575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929322" y="4286256"/>
            <a:ext cx="3071834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Picture 2" descr="G:\материал ПО СЕМИНАРУ ПРАКТИКУМУ\фото\P1020589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14282" y="4357694"/>
            <a:ext cx="3071834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Dmetrei\Desktop\фон для слайдов на презентации\1264692534_slgg_20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8644030" cy="6572296"/>
          </a:xfrm>
          <a:prstGeom prst="rect">
            <a:avLst/>
          </a:prstGeom>
          <a:noFill/>
        </p:spPr>
      </p:pic>
      <p:pic>
        <p:nvPicPr>
          <p:cNvPr id="8" name="Picture 4" descr="C:\Users\1\Desktop\фото ДОУ\выставки\поделки детей\P102045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57950" y="142852"/>
            <a:ext cx="2643206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3" descr="C:\Users\1\Desktop\фото ДОУ\выставки\поделки детей\P102045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86116" y="2285992"/>
            <a:ext cx="3071834" cy="2349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G:\материал ПО СЕМИНАРУ ПРАКТИКУМУ\фото\P1020566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3929066"/>
            <a:ext cx="3357554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2" descr="C:\Users\1\Desktop\фото ДОУ\выставки\поделки детей\P1020454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286480" y="4357670"/>
            <a:ext cx="2857520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4" descr="H:\положение по родительским уголкам\поделки фото\фото к презентации 041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42844" y="142852"/>
            <a:ext cx="3214710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metrei\Desktop\фон для слайдов на презентации\1264692534_slgg_20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71414"/>
            <a:ext cx="9001188" cy="671517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017407">
            <a:off x="39143" y="161873"/>
            <a:ext cx="8315356" cy="1035876"/>
          </a:xfrm>
        </p:spPr>
        <p:txBody>
          <a:bodyPr>
            <a:noAutofit/>
          </a:bodyPr>
          <a:lstStyle/>
          <a:p>
            <a:pPr algn="l"/>
            <a:r>
              <a:rPr lang="ru-RU" sz="4800" b="1" i="1" dirty="0">
                <a:solidFill>
                  <a:srgbClr val="C00000"/>
                </a:solidFill>
              </a:rPr>
              <a:t>       </a:t>
            </a:r>
            <a:r>
              <a:rPr lang="ru-RU" sz="4800" b="1" i="1" dirty="0"/>
              <a:t>Этапы работы: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571612"/>
            <a:ext cx="8715436" cy="5286388"/>
          </a:xfrm>
        </p:spPr>
        <p:txBody>
          <a:bodyPr>
            <a:noAutofit/>
          </a:bodyPr>
          <a:lstStyle/>
          <a:p>
            <a:pPr algn="l"/>
            <a:r>
              <a:rPr lang="ru-RU" sz="2400" dirty="0">
                <a:solidFill>
                  <a:schemeClr val="tx1"/>
                </a:solidFill>
              </a:rPr>
              <a:t>1.Вначале перед детьми ставится проблема: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	Определение содержания работы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	Какую игрушку нам необходимо создать для игры 	(обговариваем какой игры);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2. Вовлекаем детей в решение проблемы: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	Как создать игрушку?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	Какой материал будем использовать?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3. На младших группах можно рассмотреть игрушку, а на старших   нарисовать план-схему будущего макета;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4.Отбор необходимого материала;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5.Изготовление игрушки;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6. Результат.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650</Words>
  <Application>Microsoft Office PowerPoint</Application>
  <PresentationFormat>Экран (4:3)</PresentationFormat>
  <Paragraphs>66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Тема Office</vt:lpstr>
      <vt:lpstr>ПРАКТИКУМ                                               для педагогов МАДОУ №47 «Дельфин»</vt:lpstr>
      <vt:lpstr>Цель практикума:</vt:lpstr>
      <vt:lpstr>Презентация PowerPoint</vt:lpstr>
      <vt:lpstr>Требование к бросовому материалу: должен быть -безопасным для детей (не токсичным, не вызывать аллергию); -тщательно промытым и высушенным; -доступным в обработке (вырезаться, протыкаться, склеиваться и т.д.); -не вызывать чувство брезгливости у детей. </vt:lpstr>
      <vt:lpstr>Презентация PowerPoint</vt:lpstr>
      <vt:lpstr>Презентация PowerPoint</vt:lpstr>
      <vt:lpstr>Презентация PowerPoint</vt:lpstr>
      <vt:lpstr>Презентация PowerPoint</vt:lpstr>
      <vt:lpstr>       Этапы работы:</vt:lpstr>
      <vt:lpstr>ФОТО</vt:lpstr>
      <vt:lpstr>Презентация PowerPoint</vt:lpstr>
      <vt:lpstr>Фото с детьми при из</vt:lpstr>
      <vt:lpstr>Варианты работ с бросовым материалом</vt:lpstr>
      <vt:lpstr>Фото гармошки</vt:lpstr>
      <vt:lpstr>Назначение:  игрушка может быть использована для постановки в танце, в театрализации, в сюжетно-ролевой игре, как экспонат выставки.</vt:lpstr>
      <vt:lpstr>Технология изготовления:</vt:lpstr>
      <vt:lpstr>Технология изготовления:</vt:lpstr>
      <vt:lpstr>Технология изготовления:</vt:lpstr>
      <vt:lpstr>Технология изготовления:</vt:lpstr>
      <vt:lpstr>Технология изготовления:</vt:lpstr>
      <vt:lpstr>УДАЧИ ВСЕМ В ТВОРЧЕСТВЕ И НОВЫХ ИДЕЙ!!!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СЕМИНАР-ПРАКТИКУМ</dc:title>
  <dc:creator>Dmetrei</dc:creator>
  <cp:lastModifiedBy>User</cp:lastModifiedBy>
  <cp:revision>99</cp:revision>
  <dcterms:created xsi:type="dcterms:W3CDTF">2007-12-31T21:24:38Z</dcterms:created>
  <dcterms:modified xsi:type="dcterms:W3CDTF">2021-02-19T13:04:43Z</dcterms:modified>
</cp:coreProperties>
</file>