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6" r:id="rId3"/>
    <p:sldId id="272" r:id="rId4"/>
    <p:sldId id="260" r:id="rId5"/>
    <p:sldId id="258" r:id="rId6"/>
    <p:sldId id="262" r:id="rId7"/>
    <p:sldId id="264" r:id="rId8"/>
    <p:sldId id="267" r:id="rId9"/>
    <p:sldId id="265" r:id="rId10"/>
    <p:sldId id="263" r:id="rId11"/>
    <p:sldId id="269" r:id="rId12"/>
    <p:sldId id="271" r:id="rId13"/>
    <p:sldId id="273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8E6"/>
    <a:srgbClr val="FF0000"/>
    <a:srgbClr val="0066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BADEF0-0768-46B4-AA42-AB854A63010C}" type="doc">
      <dgm:prSet loTypeId="urn:microsoft.com/office/officeart/2005/8/layout/radial1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AE2BFC01-AB41-443E-A9AC-7F42196AC32F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2000" b="1" i="1" dirty="0">
              <a:solidFill>
                <a:schemeClr val="tx1"/>
              </a:solidFill>
            </a:rPr>
            <a:t>Формы организации работы по формированию безопасного поведения в быту</a:t>
          </a:r>
        </a:p>
      </dgm:t>
    </dgm:pt>
    <dgm:pt modelId="{E9B0082A-4C52-4667-970E-25B5D9512480}" type="parTrans" cxnId="{75531E92-338D-409D-938F-A67489C66CC8}">
      <dgm:prSet/>
      <dgm:spPr/>
      <dgm:t>
        <a:bodyPr/>
        <a:lstStyle/>
        <a:p>
          <a:endParaRPr lang="ru-RU"/>
        </a:p>
      </dgm:t>
    </dgm:pt>
    <dgm:pt modelId="{3E0FC20D-32AB-4FD9-9F9E-1ECCD3818EC4}" type="sibTrans" cxnId="{75531E92-338D-409D-938F-A67489C66CC8}">
      <dgm:prSet/>
      <dgm:spPr/>
      <dgm:t>
        <a:bodyPr/>
        <a:lstStyle/>
        <a:p>
          <a:endParaRPr lang="ru-RU"/>
        </a:p>
      </dgm:t>
    </dgm:pt>
    <dgm:pt modelId="{715421B7-6EEA-4554-A186-719A1D65C84A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b="1" i="1" dirty="0"/>
            <a:t>Наблюдения</a:t>
          </a:r>
        </a:p>
      </dgm:t>
    </dgm:pt>
    <dgm:pt modelId="{2AFD7CD3-D8BD-454B-91FA-854B2910A2BB}" type="parTrans" cxnId="{95277D42-E371-42B3-B465-B6475241D930}">
      <dgm:prSet/>
      <dgm:spPr/>
      <dgm:t>
        <a:bodyPr/>
        <a:lstStyle/>
        <a:p>
          <a:endParaRPr lang="ru-RU"/>
        </a:p>
      </dgm:t>
    </dgm:pt>
    <dgm:pt modelId="{4995F152-F3A9-46A5-9678-E29084226BB9}" type="sibTrans" cxnId="{95277D42-E371-42B3-B465-B6475241D930}">
      <dgm:prSet/>
      <dgm:spPr/>
      <dgm:t>
        <a:bodyPr/>
        <a:lstStyle/>
        <a:p>
          <a:endParaRPr lang="ru-RU"/>
        </a:p>
      </dgm:t>
    </dgm:pt>
    <dgm:pt modelId="{2EBADA69-F94F-4899-8763-18DEE7C5E271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600" b="1" i="1" dirty="0"/>
            <a:t>Рассматривание иллюстраций</a:t>
          </a:r>
        </a:p>
      </dgm:t>
    </dgm:pt>
    <dgm:pt modelId="{8BD83E04-9A57-459F-AFA6-24F85B22FEFD}" type="parTrans" cxnId="{23C4E4A2-C521-4D17-B2F6-620B1DC840FF}">
      <dgm:prSet/>
      <dgm:spPr/>
      <dgm:t>
        <a:bodyPr/>
        <a:lstStyle/>
        <a:p>
          <a:endParaRPr lang="ru-RU"/>
        </a:p>
      </dgm:t>
    </dgm:pt>
    <dgm:pt modelId="{CC4DBAA6-9497-4D49-981C-C054B416BF7D}" type="sibTrans" cxnId="{23C4E4A2-C521-4D17-B2F6-620B1DC840FF}">
      <dgm:prSet/>
      <dgm:spPr/>
      <dgm:t>
        <a:bodyPr/>
        <a:lstStyle/>
        <a:p>
          <a:endParaRPr lang="ru-RU"/>
        </a:p>
      </dgm:t>
    </dgm:pt>
    <dgm:pt modelId="{80DA87A8-47F4-4867-AD69-AF6988EEEBAE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000" b="1" i="1" dirty="0"/>
            <a:t>Беседы</a:t>
          </a:r>
        </a:p>
      </dgm:t>
    </dgm:pt>
    <dgm:pt modelId="{15B320BD-E315-42EC-AE08-B0315CD7074A}" type="parTrans" cxnId="{32EC6A10-CB06-49D6-83CD-31786BFFC6E4}">
      <dgm:prSet/>
      <dgm:spPr/>
      <dgm:t>
        <a:bodyPr/>
        <a:lstStyle/>
        <a:p>
          <a:endParaRPr lang="ru-RU"/>
        </a:p>
      </dgm:t>
    </dgm:pt>
    <dgm:pt modelId="{5357797A-A3E3-441E-949E-F940CBEC1201}" type="sibTrans" cxnId="{32EC6A10-CB06-49D6-83CD-31786BFFC6E4}">
      <dgm:prSet/>
      <dgm:spPr/>
      <dgm:t>
        <a:bodyPr/>
        <a:lstStyle/>
        <a:p>
          <a:endParaRPr lang="ru-RU"/>
        </a:p>
      </dgm:t>
    </dgm:pt>
    <dgm:pt modelId="{27FACEC6-A806-49B3-AA94-8268F3314849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800" b="1" i="1" dirty="0"/>
            <a:t>ООД</a:t>
          </a:r>
        </a:p>
      </dgm:t>
    </dgm:pt>
    <dgm:pt modelId="{C71D3D4E-4FEB-44D3-90AB-4B11FBE8562D}" type="parTrans" cxnId="{317FFF65-20AC-409F-86C1-CCE203DD5953}">
      <dgm:prSet/>
      <dgm:spPr/>
      <dgm:t>
        <a:bodyPr/>
        <a:lstStyle/>
        <a:p>
          <a:endParaRPr lang="ru-RU"/>
        </a:p>
      </dgm:t>
    </dgm:pt>
    <dgm:pt modelId="{CA826621-B294-4F21-B219-F0FCF9B9D29E}" type="sibTrans" cxnId="{317FFF65-20AC-409F-86C1-CCE203DD5953}">
      <dgm:prSet/>
      <dgm:spPr/>
      <dgm:t>
        <a:bodyPr/>
        <a:lstStyle/>
        <a:p>
          <a:endParaRPr lang="ru-RU"/>
        </a:p>
      </dgm:t>
    </dgm:pt>
    <dgm:pt modelId="{B097EBD7-493A-400F-AC66-0448E109CC62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b="1" i="1" dirty="0"/>
            <a:t>Чтение художественной литературы</a:t>
          </a:r>
        </a:p>
      </dgm:t>
    </dgm:pt>
    <dgm:pt modelId="{424E5E43-C4DF-4A83-BB3D-E9D0200AAFE8}" type="parTrans" cxnId="{2417C1FD-28CA-4087-AAFF-58E09BE29935}">
      <dgm:prSet/>
      <dgm:spPr/>
      <dgm:t>
        <a:bodyPr/>
        <a:lstStyle/>
        <a:p>
          <a:endParaRPr lang="ru-RU"/>
        </a:p>
      </dgm:t>
    </dgm:pt>
    <dgm:pt modelId="{84179DEE-A7FE-4819-A378-82A215B42959}" type="sibTrans" cxnId="{2417C1FD-28CA-4087-AAFF-58E09BE29935}">
      <dgm:prSet/>
      <dgm:spPr/>
      <dgm:t>
        <a:bodyPr/>
        <a:lstStyle/>
        <a:p>
          <a:endParaRPr lang="ru-RU"/>
        </a:p>
      </dgm:t>
    </dgm:pt>
    <dgm:pt modelId="{CC57F7B7-846A-4C14-B5EF-F32161621ACD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b="1" i="1" dirty="0"/>
            <a:t>Досуги</a:t>
          </a:r>
        </a:p>
      </dgm:t>
    </dgm:pt>
    <dgm:pt modelId="{D64A341D-9F89-4C7F-8009-E49ABA1DDE74}" type="parTrans" cxnId="{F4FA99A3-5225-4D24-B70A-13D53802E70B}">
      <dgm:prSet/>
      <dgm:spPr/>
      <dgm:t>
        <a:bodyPr/>
        <a:lstStyle/>
        <a:p>
          <a:endParaRPr lang="ru-RU"/>
        </a:p>
      </dgm:t>
    </dgm:pt>
    <dgm:pt modelId="{CA8360ED-4812-4FD7-8068-208E5FC642E0}" type="sibTrans" cxnId="{F4FA99A3-5225-4D24-B70A-13D53802E70B}">
      <dgm:prSet/>
      <dgm:spPr/>
      <dgm:t>
        <a:bodyPr/>
        <a:lstStyle/>
        <a:p>
          <a:endParaRPr lang="ru-RU"/>
        </a:p>
      </dgm:t>
    </dgm:pt>
    <dgm:pt modelId="{9171DB61-4404-45F1-9E95-CF837EE81E58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b="1" i="1" dirty="0"/>
            <a:t>Продуктивная деятельность</a:t>
          </a:r>
        </a:p>
      </dgm:t>
    </dgm:pt>
    <dgm:pt modelId="{DE4A3BA9-BBBA-49C4-B7CA-DC9C1E3FF65C}" type="parTrans" cxnId="{59111975-F2CD-44F8-AFFF-2C502E6B4F36}">
      <dgm:prSet/>
      <dgm:spPr/>
      <dgm:t>
        <a:bodyPr/>
        <a:lstStyle/>
        <a:p>
          <a:endParaRPr lang="ru-RU"/>
        </a:p>
      </dgm:t>
    </dgm:pt>
    <dgm:pt modelId="{1192A631-BF36-4965-A351-40B4200E9366}" type="sibTrans" cxnId="{59111975-F2CD-44F8-AFFF-2C502E6B4F36}">
      <dgm:prSet/>
      <dgm:spPr/>
      <dgm:t>
        <a:bodyPr/>
        <a:lstStyle/>
        <a:p>
          <a:endParaRPr lang="ru-RU"/>
        </a:p>
      </dgm:t>
    </dgm:pt>
    <dgm:pt modelId="{D0512613-9EC0-4093-9887-E17EEE5EF794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600" b="1" i="1" dirty="0"/>
            <a:t>Дидактические игры</a:t>
          </a:r>
        </a:p>
      </dgm:t>
    </dgm:pt>
    <dgm:pt modelId="{84DD3973-AC87-4774-B2A2-6E4A3033D0FB}" type="parTrans" cxnId="{6F3FE63F-EBD4-4A17-B6E0-D5F97ED2427C}">
      <dgm:prSet/>
      <dgm:spPr/>
      <dgm:t>
        <a:bodyPr/>
        <a:lstStyle/>
        <a:p>
          <a:endParaRPr lang="ru-RU"/>
        </a:p>
      </dgm:t>
    </dgm:pt>
    <dgm:pt modelId="{AF3A58FD-EAD0-467A-8215-4F8C9E20B112}" type="sibTrans" cxnId="{6F3FE63F-EBD4-4A17-B6E0-D5F97ED2427C}">
      <dgm:prSet/>
      <dgm:spPr/>
      <dgm:t>
        <a:bodyPr/>
        <a:lstStyle/>
        <a:p>
          <a:endParaRPr lang="ru-RU"/>
        </a:p>
      </dgm:t>
    </dgm:pt>
    <dgm:pt modelId="{CC49F01A-F07D-43BA-82C2-B5BA33CAFC65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800" b="1" i="1" dirty="0"/>
            <a:t>Работа с родителями</a:t>
          </a:r>
        </a:p>
      </dgm:t>
    </dgm:pt>
    <dgm:pt modelId="{9AD26897-D1E8-4077-9740-DD286D40791A}" type="parTrans" cxnId="{2BB2D3B6-A91A-457E-B7C6-675E88A726E8}">
      <dgm:prSet/>
      <dgm:spPr/>
      <dgm:t>
        <a:bodyPr/>
        <a:lstStyle/>
        <a:p>
          <a:endParaRPr lang="ru-RU"/>
        </a:p>
      </dgm:t>
    </dgm:pt>
    <dgm:pt modelId="{9E5983FA-6DC4-4BB9-8101-CC781FCFF1C7}" type="sibTrans" cxnId="{2BB2D3B6-A91A-457E-B7C6-675E88A726E8}">
      <dgm:prSet/>
      <dgm:spPr/>
      <dgm:t>
        <a:bodyPr/>
        <a:lstStyle/>
        <a:p>
          <a:endParaRPr lang="ru-RU"/>
        </a:p>
      </dgm:t>
    </dgm:pt>
    <dgm:pt modelId="{D335B10C-8D2E-457D-A02D-1F3334C599EE}" type="pres">
      <dgm:prSet presAssocID="{5FBADEF0-0768-46B4-AA42-AB854A63010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2ADC575-BF84-4FCE-A4A1-22FB6CFB79AD}" type="pres">
      <dgm:prSet presAssocID="{AE2BFC01-AB41-443E-A9AC-7F42196AC32F}" presName="centerShape" presStyleLbl="node0" presStyleIdx="0" presStyleCnt="1" custScaleX="313513" custScaleY="201902" custLinFactNeighborX="-1213" custLinFactNeighborY="3361"/>
      <dgm:spPr/>
    </dgm:pt>
    <dgm:pt modelId="{328715D8-00EF-4C6B-A477-EE35B888B847}" type="pres">
      <dgm:prSet presAssocID="{2AFD7CD3-D8BD-454B-91FA-854B2910A2BB}" presName="Name9" presStyleLbl="parChTrans1D2" presStyleIdx="0" presStyleCnt="9"/>
      <dgm:spPr/>
    </dgm:pt>
    <dgm:pt modelId="{335F53BF-25E6-4D5A-A84E-7A7194C8C806}" type="pres">
      <dgm:prSet presAssocID="{2AFD7CD3-D8BD-454B-91FA-854B2910A2BB}" presName="connTx" presStyleLbl="parChTrans1D2" presStyleIdx="0" presStyleCnt="9"/>
      <dgm:spPr/>
    </dgm:pt>
    <dgm:pt modelId="{6187CC7B-EC4D-478E-A9E2-BE2EA1A6706F}" type="pres">
      <dgm:prSet presAssocID="{715421B7-6EEA-4554-A186-719A1D65C84A}" presName="node" presStyleLbl="node1" presStyleIdx="0" presStyleCnt="9" custScaleX="133331" custScaleY="101370" custRadScaleRad="105928" custRadScaleInc="117020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4ADEBB05-C75D-416F-9598-99131B8F159E}" type="pres">
      <dgm:prSet presAssocID="{8BD83E04-9A57-459F-AFA6-24F85B22FEFD}" presName="Name9" presStyleLbl="parChTrans1D2" presStyleIdx="1" presStyleCnt="9"/>
      <dgm:spPr/>
    </dgm:pt>
    <dgm:pt modelId="{EB23A839-1E41-4AF3-88B1-B2BF1D8312B8}" type="pres">
      <dgm:prSet presAssocID="{8BD83E04-9A57-459F-AFA6-24F85B22FEFD}" presName="connTx" presStyleLbl="parChTrans1D2" presStyleIdx="1" presStyleCnt="9"/>
      <dgm:spPr/>
    </dgm:pt>
    <dgm:pt modelId="{CBD2C755-FB9F-4541-A444-72DC09021920}" type="pres">
      <dgm:prSet presAssocID="{2EBADA69-F94F-4899-8763-18DEE7C5E271}" presName="node" presStyleLbl="node1" presStyleIdx="1" presStyleCnt="9" custScaleX="151943" custScaleY="111728" custRadScaleRad="158203" custRadScaleInc="116588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CF70E66D-2799-470D-8393-90D29FDB6D77}" type="pres">
      <dgm:prSet presAssocID="{84DD3973-AC87-4774-B2A2-6E4A3033D0FB}" presName="Name9" presStyleLbl="parChTrans1D2" presStyleIdx="2" presStyleCnt="9"/>
      <dgm:spPr/>
    </dgm:pt>
    <dgm:pt modelId="{56AE463A-19E0-4A69-8E5F-7D471F096022}" type="pres">
      <dgm:prSet presAssocID="{84DD3973-AC87-4774-B2A2-6E4A3033D0FB}" presName="connTx" presStyleLbl="parChTrans1D2" presStyleIdx="2" presStyleCnt="9"/>
      <dgm:spPr/>
    </dgm:pt>
    <dgm:pt modelId="{C2F7461C-961C-424F-9C79-5F6A04B1225C}" type="pres">
      <dgm:prSet presAssocID="{D0512613-9EC0-4093-9887-E17EEE5EF794}" presName="node" presStyleLbl="node1" presStyleIdx="2" presStyleCnt="9" custScaleX="153439" custRadScaleRad="131184" custRadScaleInc="252859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8BC1B633-5E0C-4074-8626-AF82E29B20D4}" type="pres">
      <dgm:prSet presAssocID="{DE4A3BA9-BBBA-49C4-B7CA-DC9C1E3FF65C}" presName="Name9" presStyleLbl="parChTrans1D2" presStyleIdx="3" presStyleCnt="9"/>
      <dgm:spPr/>
    </dgm:pt>
    <dgm:pt modelId="{0C3FA964-4AAE-416D-BEAF-4E828DD1FF53}" type="pres">
      <dgm:prSet presAssocID="{DE4A3BA9-BBBA-49C4-B7CA-DC9C1E3FF65C}" presName="connTx" presStyleLbl="parChTrans1D2" presStyleIdx="3" presStyleCnt="9"/>
      <dgm:spPr/>
    </dgm:pt>
    <dgm:pt modelId="{E844DA1F-4469-44BB-A6CF-E4FE17689A2B}" type="pres">
      <dgm:prSet presAssocID="{9171DB61-4404-45F1-9E95-CF837EE81E58}" presName="node" presStyleLbl="node1" presStyleIdx="3" presStyleCnt="9" custScaleX="143679" custRadScaleRad="115420" custRadScaleInc="305984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CCB2A94F-F5D4-4211-B00F-B0DDB4FC090C}" type="pres">
      <dgm:prSet presAssocID="{D64A341D-9F89-4C7F-8009-E49ABA1DDE74}" presName="Name9" presStyleLbl="parChTrans1D2" presStyleIdx="4" presStyleCnt="9"/>
      <dgm:spPr/>
    </dgm:pt>
    <dgm:pt modelId="{50305ABB-6873-4DF3-BE84-27C1B0ED58D6}" type="pres">
      <dgm:prSet presAssocID="{D64A341D-9F89-4C7F-8009-E49ABA1DDE74}" presName="connTx" presStyleLbl="parChTrans1D2" presStyleIdx="4" presStyleCnt="9"/>
      <dgm:spPr/>
    </dgm:pt>
    <dgm:pt modelId="{5E339024-48AB-402D-8C2D-0825DAD33F8D}" type="pres">
      <dgm:prSet presAssocID="{CC57F7B7-846A-4C14-B5EF-F32161621ACD}" presName="node" presStyleLbl="node1" presStyleIdx="4" presStyleCnt="9" custScaleX="131950" custRadScaleRad="151785" custRadScaleInc="288260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AC5793BE-BD4D-4333-825A-C10797529459}" type="pres">
      <dgm:prSet presAssocID="{C71D3D4E-4FEB-44D3-90AB-4B11FBE8562D}" presName="Name9" presStyleLbl="parChTrans1D2" presStyleIdx="5" presStyleCnt="9"/>
      <dgm:spPr/>
    </dgm:pt>
    <dgm:pt modelId="{66ED1C17-C6E4-4FBF-BCFB-E37682F87B62}" type="pres">
      <dgm:prSet presAssocID="{C71D3D4E-4FEB-44D3-90AB-4B11FBE8562D}" presName="connTx" presStyleLbl="parChTrans1D2" presStyleIdx="5" presStyleCnt="9"/>
      <dgm:spPr/>
    </dgm:pt>
    <dgm:pt modelId="{929BD020-D2D2-4CF8-8143-4A8F711848C5}" type="pres">
      <dgm:prSet presAssocID="{27FACEC6-A806-49B3-AA94-8268F3314849}" presName="node" presStyleLbl="node1" presStyleIdx="5" presStyleCnt="9" custScaleX="128718" custScaleY="105562" custRadScaleRad="165059" custRadScaleInc="475644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682AA6C9-D5E7-40A4-8A91-323511B8BFF3}" type="pres">
      <dgm:prSet presAssocID="{9AD26897-D1E8-4077-9740-DD286D40791A}" presName="Name9" presStyleLbl="parChTrans1D2" presStyleIdx="6" presStyleCnt="9"/>
      <dgm:spPr/>
    </dgm:pt>
    <dgm:pt modelId="{ADC3849B-1AAA-48F0-898A-373590C3241B}" type="pres">
      <dgm:prSet presAssocID="{9AD26897-D1E8-4077-9740-DD286D40791A}" presName="connTx" presStyleLbl="parChTrans1D2" presStyleIdx="6" presStyleCnt="9"/>
      <dgm:spPr/>
    </dgm:pt>
    <dgm:pt modelId="{C3BDB95E-EA01-4CE5-8420-62CCDC078468}" type="pres">
      <dgm:prSet presAssocID="{CC49F01A-F07D-43BA-82C2-B5BA33CAFC65}" presName="node" presStyleLbl="node1" presStyleIdx="6" presStyleCnt="9" custScaleX="135777" custRadScaleRad="136558" custRadScaleInc="107454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3B6D3600-76F2-4A26-8D27-3251E1231F9A}" type="pres">
      <dgm:prSet presAssocID="{424E5E43-C4DF-4A83-BB3D-E9D0200AAFE8}" presName="Name9" presStyleLbl="parChTrans1D2" presStyleIdx="7" presStyleCnt="9"/>
      <dgm:spPr/>
    </dgm:pt>
    <dgm:pt modelId="{1A7412DF-797D-46B3-8A47-913318FD5177}" type="pres">
      <dgm:prSet presAssocID="{424E5E43-C4DF-4A83-BB3D-E9D0200AAFE8}" presName="connTx" presStyleLbl="parChTrans1D2" presStyleIdx="7" presStyleCnt="9"/>
      <dgm:spPr/>
    </dgm:pt>
    <dgm:pt modelId="{7879254D-4120-404A-ADA6-0C9FD8FF1927}" type="pres">
      <dgm:prSet presAssocID="{B097EBD7-493A-400F-AC66-0448E109CC62}" presName="node" presStyleLbl="node1" presStyleIdx="7" presStyleCnt="9" custScaleX="165465" custScaleY="111730" custRadScaleRad="127552" custRadScaleInc="879959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3DE8068F-E84A-4422-881D-BF0351ED2BAA}" type="pres">
      <dgm:prSet presAssocID="{15B320BD-E315-42EC-AE08-B0315CD7074A}" presName="Name9" presStyleLbl="parChTrans1D2" presStyleIdx="8" presStyleCnt="9"/>
      <dgm:spPr/>
    </dgm:pt>
    <dgm:pt modelId="{99B8E661-0A34-44B2-BF26-2095C50819DA}" type="pres">
      <dgm:prSet presAssocID="{15B320BD-E315-42EC-AE08-B0315CD7074A}" presName="connTx" presStyleLbl="parChTrans1D2" presStyleIdx="8" presStyleCnt="9"/>
      <dgm:spPr/>
    </dgm:pt>
    <dgm:pt modelId="{A787FAFC-7423-465A-AEEB-817E91F2409D}" type="pres">
      <dgm:prSet presAssocID="{80DA87A8-47F4-4867-AD69-AF6988EEEBAE}" presName="node" presStyleLbl="node1" presStyleIdx="8" presStyleCnt="9" custScaleX="140444" custScaleY="105561" custRadScaleRad="112455" custRadScaleInc="28012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0A1F2905-5C32-4750-822C-017B8915FA4E}" type="presOf" srcId="{2AFD7CD3-D8BD-454B-91FA-854B2910A2BB}" destId="{335F53BF-25E6-4D5A-A84E-7A7194C8C806}" srcOrd="1" destOrd="0" presId="urn:microsoft.com/office/officeart/2005/8/layout/radial1"/>
    <dgm:cxn modelId="{9D30F907-85A5-4886-BBD9-1C1CBA10E0BB}" type="presOf" srcId="{15B320BD-E315-42EC-AE08-B0315CD7074A}" destId="{99B8E661-0A34-44B2-BF26-2095C50819DA}" srcOrd="1" destOrd="0" presId="urn:microsoft.com/office/officeart/2005/8/layout/radial1"/>
    <dgm:cxn modelId="{1A73200D-69A9-4423-A9D3-983650700E2D}" type="presOf" srcId="{D0512613-9EC0-4093-9887-E17EEE5EF794}" destId="{C2F7461C-961C-424F-9C79-5F6A04B1225C}" srcOrd="0" destOrd="0" presId="urn:microsoft.com/office/officeart/2005/8/layout/radial1"/>
    <dgm:cxn modelId="{32EC6A10-CB06-49D6-83CD-31786BFFC6E4}" srcId="{AE2BFC01-AB41-443E-A9AC-7F42196AC32F}" destId="{80DA87A8-47F4-4867-AD69-AF6988EEEBAE}" srcOrd="8" destOrd="0" parTransId="{15B320BD-E315-42EC-AE08-B0315CD7074A}" sibTransId="{5357797A-A3E3-441E-949E-F940CBEC1201}"/>
    <dgm:cxn modelId="{2B1EF313-7C83-4CF2-96EB-3B7192A2873C}" type="presOf" srcId="{2EBADA69-F94F-4899-8763-18DEE7C5E271}" destId="{CBD2C755-FB9F-4541-A444-72DC09021920}" srcOrd="0" destOrd="0" presId="urn:microsoft.com/office/officeart/2005/8/layout/radial1"/>
    <dgm:cxn modelId="{D47F4619-756E-4EE5-B7BC-5D4F9CF66528}" type="presOf" srcId="{27FACEC6-A806-49B3-AA94-8268F3314849}" destId="{929BD020-D2D2-4CF8-8143-4A8F711848C5}" srcOrd="0" destOrd="0" presId="urn:microsoft.com/office/officeart/2005/8/layout/radial1"/>
    <dgm:cxn modelId="{355CF52B-534C-4745-A395-51D7BE52382E}" type="presOf" srcId="{CC49F01A-F07D-43BA-82C2-B5BA33CAFC65}" destId="{C3BDB95E-EA01-4CE5-8420-62CCDC078468}" srcOrd="0" destOrd="0" presId="urn:microsoft.com/office/officeart/2005/8/layout/radial1"/>
    <dgm:cxn modelId="{3829543B-9339-4B21-B2CA-B40208B16572}" type="presOf" srcId="{8BD83E04-9A57-459F-AFA6-24F85B22FEFD}" destId="{EB23A839-1E41-4AF3-88B1-B2BF1D8312B8}" srcOrd="1" destOrd="0" presId="urn:microsoft.com/office/officeart/2005/8/layout/radial1"/>
    <dgm:cxn modelId="{6F3FE63F-EBD4-4A17-B6E0-D5F97ED2427C}" srcId="{AE2BFC01-AB41-443E-A9AC-7F42196AC32F}" destId="{D0512613-9EC0-4093-9887-E17EEE5EF794}" srcOrd="2" destOrd="0" parTransId="{84DD3973-AC87-4774-B2A2-6E4A3033D0FB}" sibTransId="{AF3A58FD-EAD0-467A-8215-4F8C9E20B112}"/>
    <dgm:cxn modelId="{95277D42-E371-42B3-B465-B6475241D930}" srcId="{AE2BFC01-AB41-443E-A9AC-7F42196AC32F}" destId="{715421B7-6EEA-4554-A186-719A1D65C84A}" srcOrd="0" destOrd="0" parTransId="{2AFD7CD3-D8BD-454B-91FA-854B2910A2BB}" sibTransId="{4995F152-F3A9-46A5-9678-E29084226BB9}"/>
    <dgm:cxn modelId="{317FFF65-20AC-409F-86C1-CCE203DD5953}" srcId="{AE2BFC01-AB41-443E-A9AC-7F42196AC32F}" destId="{27FACEC6-A806-49B3-AA94-8268F3314849}" srcOrd="5" destOrd="0" parTransId="{C71D3D4E-4FEB-44D3-90AB-4B11FBE8562D}" sibTransId="{CA826621-B294-4F21-B219-F0FCF9B9D29E}"/>
    <dgm:cxn modelId="{B4E1494A-28D3-44B9-90AF-3195FE8CC6E0}" type="presOf" srcId="{CC57F7B7-846A-4C14-B5EF-F32161621ACD}" destId="{5E339024-48AB-402D-8C2D-0825DAD33F8D}" srcOrd="0" destOrd="0" presId="urn:microsoft.com/office/officeart/2005/8/layout/radial1"/>
    <dgm:cxn modelId="{EC89E64B-DA4D-40B9-8CF6-391CA9500DBA}" type="presOf" srcId="{5FBADEF0-0768-46B4-AA42-AB854A63010C}" destId="{D335B10C-8D2E-457D-A02D-1F3334C599EE}" srcOrd="0" destOrd="0" presId="urn:microsoft.com/office/officeart/2005/8/layout/radial1"/>
    <dgm:cxn modelId="{3E90AB4E-FE97-47DB-9438-F94693AB4664}" type="presOf" srcId="{9AD26897-D1E8-4077-9740-DD286D40791A}" destId="{682AA6C9-D5E7-40A4-8A91-323511B8BFF3}" srcOrd="0" destOrd="0" presId="urn:microsoft.com/office/officeart/2005/8/layout/radial1"/>
    <dgm:cxn modelId="{59F54273-2C0F-4032-80E8-45CC51E893DB}" type="presOf" srcId="{2AFD7CD3-D8BD-454B-91FA-854B2910A2BB}" destId="{328715D8-00EF-4C6B-A477-EE35B888B847}" srcOrd="0" destOrd="0" presId="urn:microsoft.com/office/officeart/2005/8/layout/radial1"/>
    <dgm:cxn modelId="{59111975-F2CD-44F8-AFFF-2C502E6B4F36}" srcId="{AE2BFC01-AB41-443E-A9AC-7F42196AC32F}" destId="{9171DB61-4404-45F1-9E95-CF837EE81E58}" srcOrd="3" destOrd="0" parTransId="{DE4A3BA9-BBBA-49C4-B7CA-DC9C1E3FF65C}" sibTransId="{1192A631-BF36-4965-A351-40B4200E9366}"/>
    <dgm:cxn modelId="{F63D1B78-6D93-4359-BE02-6141CBD8CB9A}" type="presOf" srcId="{424E5E43-C4DF-4A83-BB3D-E9D0200AAFE8}" destId="{3B6D3600-76F2-4A26-8D27-3251E1231F9A}" srcOrd="0" destOrd="0" presId="urn:microsoft.com/office/officeart/2005/8/layout/radial1"/>
    <dgm:cxn modelId="{91AB6658-EBCC-4C4E-BD44-93DD237A45CE}" type="presOf" srcId="{80DA87A8-47F4-4867-AD69-AF6988EEEBAE}" destId="{A787FAFC-7423-465A-AEEB-817E91F2409D}" srcOrd="0" destOrd="0" presId="urn:microsoft.com/office/officeart/2005/8/layout/radial1"/>
    <dgm:cxn modelId="{74F05089-EE17-4E07-8712-7553D59770E5}" type="presOf" srcId="{84DD3973-AC87-4774-B2A2-6E4A3033D0FB}" destId="{CF70E66D-2799-470D-8393-90D29FDB6D77}" srcOrd="0" destOrd="0" presId="urn:microsoft.com/office/officeart/2005/8/layout/radial1"/>
    <dgm:cxn modelId="{75531E92-338D-409D-938F-A67489C66CC8}" srcId="{5FBADEF0-0768-46B4-AA42-AB854A63010C}" destId="{AE2BFC01-AB41-443E-A9AC-7F42196AC32F}" srcOrd="0" destOrd="0" parTransId="{E9B0082A-4C52-4667-970E-25B5D9512480}" sibTransId="{3E0FC20D-32AB-4FD9-9F9E-1ECCD3818EC4}"/>
    <dgm:cxn modelId="{23C4E4A2-C521-4D17-B2F6-620B1DC840FF}" srcId="{AE2BFC01-AB41-443E-A9AC-7F42196AC32F}" destId="{2EBADA69-F94F-4899-8763-18DEE7C5E271}" srcOrd="1" destOrd="0" parTransId="{8BD83E04-9A57-459F-AFA6-24F85B22FEFD}" sibTransId="{CC4DBAA6-9497-4D49-981C-C054B416BF7D}"/>
    <dgm:cxn modelId="{F4FA99A3-5225-4D24-B70A-13D53802E70B}" srcId="{AE2BFC01-AB41-443E-A9AC-7F42196AC32F}" destId="{CC57F7B7-846A-4C14-B5EF-F32161621ACD}" srcOrd="4" destOrd="0" parTransId="{D64A341D-9F89-4C7F-8009-E49ABA1DDE74}" sibTransId="{CA8360ED-4812-4FD7-8068-208E5FC642E0}"/>
    <dgm:cxn modelId="{C9D863A5-2A2A-499A-AA31-33CA9636C615}" type="presOf" srcId="{C71D3D4E-4FEB-44D3-90AB-4B11FBE8562D}" destId="{AC5793BE-BD4D-4333-825A-C10797529459}" srcOrd="0" destOrd="0" presId="urn:microsoft.com/office/officeart/2005/8/layout/radial1"/>
    <dgm:cxn modelId="{9143E1A5-D325-4D40-A765-4473033D2937}" type="presOf" srcId="{8BD83E04-9A57-459F-AFA6-24F85B22FEFD}" destId="{4ADEBB05-C75D-416F-9598-99131B8F159E}" srcOrd="0" destOrd="0" presId="urn:microsoft.com/office/officeart/2005/8/layout/radial1"/>
    <dgm:cxn modelId="{EE5849AA-CE12-408F-B684-B617E5FD9148}" type="presOf" srcId="{715421B7-6EEA-4554-A186-719A1D65C84A}" destId="{6187CC7B-EC4D-478E-A9E2-BE2EA1A6706F}" srcOrd="0" destOrd="0" presId="urn:microsoft.com/office/officeart/2005/8/layout/radial1"/>
    <dgm:cxn modelId="{DBE0C2AE-EBE2-49B6-8AD0-33C90FF0007E}" type="presOf" srcId="{D64A341D-9F89-4C7F-8009-E49ABA1DDE74}" destId="{CCB2A94F-F5D4-4211-B00F-B0DDB4FC090C}" srcOrd="0" destOrd="0" presId="urn:microsoft.com/office/officeart/2005/8/layout/radial1"/>
    <dgm:cxn modelId="{CD1846B3-00F9-4754-96E3-A53C86A29ED5}" type="presOf" srcId="{DE4A3BA9-BBBA-49C4-B7CA-DC9C1E3FF65C}" destId="{0C3FA964-4AAE-416D-BEAF-4E828DD1FF53}" srcOrd="1" destOrd="0" presId="urn:microsoft.com/office/officeart/2005/8/layout/radial1"/>
    <dgm:cxn modelId="{2BB2D3B6-A91A-457E-B7C6-675E88A726E8}" srcId="{AE2BFC01-AB41-443E-A9AC-7F42196AC32F}" destId="{CC49F01A-F07D-43BA-82C2-B5BA33CAFC65}" srcOrd="6" destOrd="0" parTransId="{9AD26897-D1E8-4077-9740-DD286D40791A}" sibTransId="{9E5983FA-6DC4-4BB9-8101-CC781FCFF1C7}"/>
    <dgm:cxn modelId="{14A05ABF-205E-49AB-BCBA-8C7EAD5E7AD2}" type="presOf" srcId="{AE2BFC01-AB41-443E-A9AC-7F42196AC32F}" destId="{02ADC575-BF84-4FCE-A4A1-22FB6CFB79AD}" srcOrd="0" destOrd="0" presId="urn:microsoft.com/office/officeart/2005/8/layout/radial1"/>
    <dgm:cxn modelId="{A24A00C4-2C95-4741-A65B-E8A8F89ABC51}" type="presOf" srcId="{B097EBD7-493A-400F-AC66-0448E109CC62}" destId="{7879254D-4120-404A-ADA6-0C9FD8FF1927}" srcOrd="0" destOrd="0" presId="urn:microsoft.com/office/officeart/2005/8/layout/radial1"/>
    <dgm:cxn modelId="{CA07A8C4-446C-4CE8-9D1C-A1E4B2CEFCAD}" type="presOf" srcId="{9171DB61-4404-45F1-9E95-CF837EE81E58}" destId="{E844DA1F-4469-44BB-A6CF-E4FE17689A2B}" srcOrd="0" destOrd="0" presId="urn:microsoft.com/office/officeart/2005/8/layout/radial1"/>
    <dgm:cxn modelId="{5A9929CB-7D23-4A3A-BC32-DB2A3262AABF}" type="presOf" srcId="{84DD3973-AC87-4774-B2A2-6E4A3033D0FB}" destId="{56AE463A-19E0-4A69-8E5F-7D471F096022}" srcOrd="1" destOrd="0" presId="urn:microsoft.com/office/officeart/2005/8/layout/radial1"/>
    <dgm:cxn modelId="{14910ADD-2CD6-4C4B-938B-4C3468544E2A}" type="presOf" srcId="{9AD26897-D1E8-4077-9740-DD286D40791A}" destId="{ADC3849B-1AAA-48F0-898A-373590C3241B}" srcOrd="1" destOrd="0" presId="urn:microsoft.com/office/officeart/2005/8/layout/radial1"/>
    <dgm:cxn modelId="{61DF97DD-8797-4785-865F-C9511C7E7C94}" type="presOf" srcId="{424E5E43-C4DF-4A83-BB3D-E9D0200AAFE8}" destId="{1A7412DF-797D-46B3-8A47-913318FD5177}" srcOrd="1" destOrd="0" presId="urn:microsoft.com/office/officeart/2005/8/layout/radial1"/>
    <dgm:cxn modelId="{8DF70DDF-EE6B-4DF3-8224-C9B69E87CAE7}" type="presOf" srcId="{C71D3D4E-4FEB-44D3-90AB-4B11FBE8562D}" destId="{66ED1C17-C6E4-4FBF-BCFB-E37682F87B62}" srcOrd="1" destOrd="0" presId="urn:microsoft.com/office/officeart/2005/8/layout/radial1"/>
    <dgm:cxn modelId="{FF8188E1-C7A2-4BA2-9FE4-36B29605032F}" type="presOf" srcId="{DE4A3BA9-BBBA-49C4-B7CA-DC9C1E3FF65C}" destId="{8BC1B633-5E0C-4074-8626-AF82E29B20D4}" srcOrd="0" destOrd="0" presId="urn:microsoft.com/office/officeart/2005/8/layout/radial1"/>
    <dgm:cxn modelId="{EB8215EA-FA85-4524-A68E-A91228DF70F3}" type="presOf" srcId="{15B320BD-E315-42EC-AE08-B0315CD7074A}" destId="{3DE8068F-E84A-4422-881D-BF0351ED2BAA}" srcOrd="0" destOrd="0" presId="urn:microsoft.com/office/officeart/2005/8/layout/radial1"/>
    <dgm:cxn modelId="{A879E9F5-0370-431F-A59F-1DE2E6390D9E}" type="presOf" srcId="{D64A341D-9F89-4C7F-8009-E49ABA1DDE74}" destId="{50305ABB-6873-4DF3-BE84-27C1B0ED58D6}" srcOrd="1" destOrd="0" presId="urn:microsoft.com/office/officeart/2005/8/layout/radial1"/>
    <dgm:cxn modelId="{2417C1FD-28CA-4087-AAFF-58E09BE29935}" srcId="{AE2BFC01-AB41-443E-A9AC-7F42196AC32F}" destId="{B097EBD7-493A-400F-AC66-0448E109CC62}" srcOrd="7" destOrd="0" parTransId="{424E5E43-C4DF-4A83-BB3D-E9D0200AAFE8}" sibTransId="{84179DEE-A7FE-4819-A378-82A215B42959}"/>
    <dgm:cxn modelId="{FCF127D6-BB1D-407C-899A-883822A36A6B}" type="presParOf" srcId="{D335B10C-8D2E-457D-A02D-1F3334C599EE}" destId="{02ADC575-BF84-4FCE-A4A1-22FB6CFB79AD}" srcOrd="0" destOrd="0" presId="urn:microsoft.com/office/officeart/2005/8/layout/radial1"/>
    <dgm:cxn modelId="{08FE833F-08BF-498F-BCF6-3A552C3E119D}" type="presParOf" srcId="{D335B10C-8D2E-457D-A02D-1F3334C599EE}" destId="{328715D8-00EF-4C6B-A477-EE35B888B847}" srcOrd="1" destOrd="0" presId="urn:microsoft.com/office/officeart/2005/8/layout/radial1"/>
    <dgm:cxn modelId="{62B0375F-A2CF-4F0B-90E0-4F3C123F4C21}" type="presParOf" srcId="{328715D8-00EF-4C6B-A477-EE35B888B847}" destId="{335F53BF-25E6-4D5A-A84E-7A7194C8C806}" srcOrd="0" destOrd="0" presId="urn:microsoft.com/office/officeart/2005/8/layout/radial1"/>
    <dgm:cxn modelId="{2F191B47-9D50-4AE6-94D7-A2E766722DA8}" type="presParOf" srcId="{D335B10C-8D2E-457D-A02D-1F3334C599EE}" destId="{6187CC7B-EC4D-478E-A9E2-BE2EA1A6706F}" srcOrd="2" destOrd="0" presId="urn:microsoft.com/office/officeart/2005/8/layout/radial1"/>
    <dgm:cxn modelId="{60A2CFF7-EFF9-4E4F-8557-C768089BF7A0}" type="presParOf" srcId="{D335B10C-8D2E-457D-A02D-1F3334C599EE}" destId="{4ADEBB05-C75D-416F-9598-99131B8F159E}" srcOrd="3" destOrd="0" presId="urn:microsoft.com/office/officeart/2005/8/layout/radial1"/>
    <dgm:cxn modelId="{C14F0573-3071-40E0-B526-1166090A4C5C}" type="presParOf" srcId="{4ADEBB05-C75D-416F-9598-99131B8F159E}" destId="{EB23A839-1E41-4AF3-88B1-B2BF1D8312B8}" srcOrd="0" destOrd="0" presId="urn:microsoft.com/office/officeart/2005/8/layout/radial1"/>
    <dgm:cxn modelId="{14C1F3CD-87A0-4BDE-8E38-28F828031987}" type="presParOf" srcId="{D335B10C-8D2E-457D-A02D-1F3334C599EE}" destId="{CBD2C755-FB9F-4541-A444-72DC09021920}" srcOrd="4" destOrd="0" presId="urn:microsoft.com/office/officeart/2005/8/layout/radial1"/>
    <dgm:cxn modelId="{DFE38CAE-7997-490E-BAE1-681C4268A5F3}" type="presParOf" srcId="{D335B10C-8D2E-457D-A02D-1F3334C599EE}" destId="{CF70E66D-2799-470D-8393-90D29FDB6D77}" srcOrd="5" destOrd="0" presId="urn:microsoft.com/office/officeart/2005/8/layout/radial1"/>
    <dgm:cxn modelId="{B6559832-E28F-4B87-8E59-0F31935E8A7C}" type="presParOf" srcId="{CF70E66D-2799-470D-8393-90D29FDB6D77}" destId="{56AE463A-19E0-4A69-8E5F-7D471F096022}" srcOrd="0" destOrd="0" presId="urn:microsoft.com/office/officeart/2005/8/layout/radial1"/>
    <dgm:cxn modelId="{75815B43-CE41-4234-BF6B-8A1FB8CA90D9}" type="presParOf" srcId="{D335B10C-8D2E-457D-A02D-1F3334C599EE}" destId="{C2F7461C-961C-424F-9C79-5F6A04B1225C}" srcOrd="6" destOrd="0" presId="urn:microsoft.com/office/officeart/2005/8/layout/radial1"/>
    <dgm:cxn modelId="{95747868-FE7A-4A37-8808-A67D39A8AEAE}" type="presParOf" srcId="{D335B10C-8D2E-457D-A02D-1F3334C599EE}" destId="{8BC1B633-5E0C-4074-8626-AF82E29B20D4}" srcOrd="7" destOrd="0" presId="urn:microsoft.com/office/officeart/2005/8/layout/radial1"/>
    <dgm:cxn modelId="{C7DA8CFB-CAD0-46DD-89DF-A0992272BB42}" type="presParOf" srcId="{8BC1B633-5E0C-4074-8626-AF82E29B20D4}" destId="{0C3FA964-4AAE-416D-BEAF-4E828DD1FF53}" srcOrd="0" destOrd="0" presId="urn:microsoft.com/office/officeart/2005/8/layout/radial1"/>
    <dgm:cxn modelId="{68B0FFEC-AFB2-46EB-B722-761029738236}" type="presParOf" srcId="{D335B10C-8D2E-457D-A02D-1F3334C599EE}" destId="{E844DA1F-4469-44BB-A6CF-E4FE17689A2B}" srcOrd="8" destOrd="0" presId="urn:microsoft.com/office/officeart/2005/8/layout/radial1"/>
    <dgm:cxn modelId="{253C23D5-08E9-4827-9AA8-8FE694081288}" type="presParOf" srcId="{D335B10C-8D2E-457D-A02D-1F3334C599EE}" destId="{CCB2A94F-F5D4-4211-B00F-B0DDB4FC090C}" srcOrd="9" destOrd="0" presId="urn:microsoft.com/office/officeart/2005/8/layout/radial1"/>
    <dgm:cxn modelId="{74260C9C-075F-42A7-A6D5-A571F0937021}" type="presParOf" srcId="{CCB2A94F-F5D4-4211-B00F-B0DDB4FC090C}" destId="{50305ABB-6873-4DF3-BE84-27C1B0ED58D6}" srcOrd="0" destOrd="0" presId="urn:microsoft.com/office/officeart/2005/8/layout/radial1"/>
    <dgm:cxn modelId="{A138E849-E123-477C-9D4D-81049AF2A0F2}" type="presParOf" srcId="{D335B10C-8D2E-457D-A02D-1F3334C599EE}" destId="{5E339024-48AB-402D-8C2D-0825DAD33F8D}" srcOrd="10" destOrd="0" presId="urn:microsoft.com/office/officeart/2005/8/layout/radial1"/>
    <dgm:cxn modelId="{321AD4CF-2579-4EC6-B2D7-4B7894965706}" type="presParOf" srcId="{D335B10C-8D2E-457D-A02D-1F3334C599EE}" destId="{AC5793BE-BD4D-4333-825A-C10797529459}" srcOrd="11" destOrd="0" presId="urn:microsoft.com/office/officeart/2005/8/layout/radial1"/>
    <dgm:cxn modelId="{236D2C13-F50B-4124-B067-80ACCD5E82C1}" type="presParOf" srcId="{AC5793BE-BD4D-4333-825A-C10797529459}" destId="{66ED1C17-C6E4-4FBF-BCFB-E37682F87B62}" srcOrd="0" destOrd="0" presId="urn:microsoft.com/office/officeart/2005/8/layout/radial1"/>
    <dgm:cxn modelId="{64DF5336-C895-4BE7-81C1-CCA6AAD557BE}" type="presParOf" srcId="{D335B10C-8D2E-457D-A02D-1F3334C599EE}" destId="{929BD020-D2D2-4CF8-8143-4A8F711848C5}" srcOrd="12" destOrd="0" presId="urn:microsoft.com/office/officeart/2005/8/layout/radial1"/>
    <dgm:cxn modelId="{B2E8B69D-9779-4959-A8D9-0C98574C81B2}" type="presParOf" srcId="{D335B10C-8D2E-457D-A02D-1F3334C599EE}" destId="{682AA6C9-D5E7-40A4-8A91-323511B8BFF3}" srcOrd="13" destOrd="0" presId="urn:microsoft.com/office/officeart/2005/8/layout/radial1"/>
    <dgm:cxn modelId="{DE0F5808-D724-4B6D-85DF-8D75352730DC}" type="presParOf" srcId="{682AA6C9-D5E7-40A4-8A91-323511B8BFF3}" destId="{ADC3849B-1AAA-48F0-898A-373590C3241B}" srcOrd="0" destOrd="0" presId="urn:microsoft.com/office/officeart/2005/8/layout/radial1"/>
    <dgm:cxn modelId="{738A245F-FC02-482E-98AA-F7CB48D67351}" type="presParOf" srcId="{D335B10C-8D2E-457D-A02D-1F3334C599EE}" destId="{C3BDB95E-EA01-4CE5-8420-62CCDC078468}" srcOrd="14" destOrd="0" presId="urn:microsoft.com/office/officeart/2005/8/layout/radial1"/>
    <dgm:cxn modelId="{124AB57C-234A-4520-8AA2-4C290AD1738F}" type="presParOf" srcId="{D335B10C-8D2E-457D-A02D-1F3334C599EE}" destId="{3B6D3600-76F2-4A26-8D27-3251E1231F9A}" srcOrd="15" destOrd="0" presId="urn:microsoft.com/office/officeart/2005/8/layout/radial1"/>
    <dgm:cxn modelId="{EBD05DE4-32E6-44B1-BE76-AC94EF83C5B0}" type="presParOf" srcId="{3B6D3600-76F2-4A26-8D27-3251E1231F9A}" destId="{1A7412DF-797D-46B3-8A47-913318FD5177}" srcOrd="0" destOrd="0" presId="urn:microsoft.com/office/officeart/2005/8/layout/radial1"/>
    <dgm:cxn modelId="{C7712143-9AC1-46F8-83BF-ED7BCA59441D}" type="presParOf" srcId="{D335B10C-8D2E-457D-A02D-1F3334C599EE}" destId="{7879254D-4120-404A-ADA6-0C9FD8FF1927}" srcOrd="16" destOrd="0" presId="urn:microsoft.com/office/officeart/2005/8/layout/radial1"/>
    <dgm:cxn modelId="{C352CF42-A39C-4209-837A-8B14878F929D}" type="presParOf" srcId="{D335B10C-8D2E-457D-A02D-1F3334C599EE}" destId="{3DE8068F-E84A-4422-881D-BF0351ED2BAA}" srcOrd="17" destOrd="0" presId="urn:microsoft.com/office/officeart/2005/8/layout/radial1"/>
    <dgm:cxn modelId="{36F9402E-88B0-47DB-90BC-695319B06C2C}" type="presParOf" srcId="{3DE8068F-E84A-4422-881D-BF0351ED2BAA}" destId="{99B8E661-0A34-44B2-BF26-2095C50819DA}" srcOrd="0" destOrd="0" presId="urn:microsoft.com/office/officeart/2005/8/layout/radial1"/>
    <dgm:cxn modelId="{E9474335-02DA-44BD-99B5-16D8D4614F0A}" type="presParOf" srcId="{D335B10C-8D2E-457D-A02D-1F3334C599EE}" destId="{A787FAFC-7423-465A-AEEB-817E91F2409D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DC575-BF84-4FCE-A4A1-22FB6CFB79AD}">
      <dsp:nvSpPr>
        <dsp:cNvPr id="0" name=""/>
        <dsp:cNvSpPr/>
      </dsp:nvSpPr>
      <dsp:spPr>
        <a:xfrm>
          <a:off x="2232246" y="2088229"/>
          <a:ext cx="4276494" cy="2754057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solidFill>
                <a:schemeClr val="tx1"/>
              </a:solidFill>
            </a:rPr>
            <a:t>Формы организации работы по формированию безопасного поведения в быту</a:t>
          </a:r>
        </a:p>
      </dsp:txBody>
      <dsp:txXfrm>
        <a:off x="2858524" y="2491551"/>
        <a:ext cx="3023938" cy="1947413"/>
      </dsp:txXfrm>
    </dsp:sp>
    <dsp:sp modelId="{328715D8-00EF-4C6B-A477-EE35B888B847}">
      <dsp:nvSpPr>
        <dsp:cNvPr id="0" name=""/>
        <dsp:cNvSpPr/>
      </dsp:nvSpPr>
      <dsp:spPr>
        <a:xfrm rot="17590750">
          <a:off x="4703274" y="1766618"/>
          <a:ext cx="777086" cy="27948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777086" y="13974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072390" y="1761165"/>
        <a:ext cx="38854" cy="38854"/>
      </dsp:txXfrm>
    </dsp:sp>
    <dsp:sp modelId="{6187CC7B-EC4D-478E-A9E2-BE2EA1A6706F}">
      <dsp:nvSpPr>
        <dsp:cNvPr id="0" name=""/>
        <dsp:cNvSpPr/>
      </dsp:nvSpPr>
      <dsp:spPr>
        <a:xfrm>
          <a:off x="4616881" y="74625"/>
          <a:ext cx="1818710" cy="1382744"/>
        </a:xfrm>
        <a:prstGeom prst="flowChartAlternateProcess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/>
            <a:t>Наблюдения</a:t>
          </a:r>
        </a:p>
      </dsp:txBody>
      <dsp:txXfrm>
        <a:off x="4684380" y="142124"/>
        <a:ext cx="1683712" cy="1247746"/>
      </dsp:txXfrm>
    </dsp:sp>
    <dsp:sp modelId="{4ADEBB05-C75D-416F-9598-99131B8F159E}">
      <dsp:nvSpPr>
        <dsp:cNvPr id="0" name=""/>
        <dsp:cNvSpPr/>
      </dsp:nvSpPr>
      <dsp:spPr>
        <a:xfrm rot="19747700">
          <a:off x="5854498" y="2213441"/>
          <a:ext cx="1173205" cy="27948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1173205" y="13974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411770" y="2198085"/>
        <a:ext cx="58660" cy="58660"/>
      </dsp:txXfrm>
    </dsp:sp>
    <dsp:sp modelId="{CBD2C755-FB9F-4541-A444-72DC09021920}">
      <dsp:nvSpPr>
        <dsp:cNvPr id="0" name=""/>
        <dsp:cNvSpPr/>
      </dsp:nvSpPr>
      <dsp:spPr>
        <a:xfrm>
          <a:off x="6712387" y="683705"/>
          <a:ext cx="2072588" cy="1524033"/>
        </a:xfrm>
        <a:prstGeom prst="flowChartAlternateProcess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/>
            <a:t>Рассматривание иллюстраций</a:t>
          </a:r>
        </a:p>
      </dsp:txBody>
      <dsp:txXfrm>
        <a:off x="6786783" y="758101"/>
        <a:ext cx="1923796" cy="1375241"/>
      </dsp:txXfrm>
    </dsp:sp>
    <dsp:sp modelId="{CF70E66D-2799-470D-8393-90D29FDB6D77}">
      <dsp:nvSpPr>
        <dsp:cNvPr id="0" name=""/>
        <dsp:cNvSpPr/>
      </dsp:nvSpPr>
      <dsp:spPr>
        <a:xfrm rot="2255871">
          <a:off x="5663209" y="4739788"/>
          <a:ext cx="761140" cy="27948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761140" y="13974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024751" y="4734734"/>
        <a:ext cx="38057" cy="38057"/>
      </dsp:txXfrm>
    </dsp:sp>
    <dsp:sp modelId="{C2F7461C-961C-424F-9C79-5F6A04B1225C}">
      <dsp:nvSpPr>
        <dsp:cNvPr id="0" name=""/>
        <dsp:cNvSpPr/>
      </dsp:nvSpPr>
      <dsp:spPr>
        <a:xfrm>
          <a:off x="5974880" y="4824528"/>
          <a:ext cx="2092994" cy="1364056"/>
        </a:xfrm>
        <a:prstGeom prst="flowChartAlternateProcess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/>
            <a:t>Дидактические игры</a:t>
          </a:r>
        </a:p>
      </dsp:txBody>
      <dsp:txXfrm>
        <a:off x="6041466" y="4891114"/>
        <a:ext cx="1959822" cy="1230884"/>
      </dsp:txXfrm>
    </dsp:sp>
    <dsp:sp modelId="{8BC1B633-5E0C-4074-8626-AF82E29B20D4}">
      <dsp:nvSpPr>
        <dsp:cNvPr id="0" name=""/>
        <dsp:cNvSpPr/>
      </dsp:nvSpPr>
      <dsp:spPr>
        <a:xfrm rot="5399409">
          <a:off x="4247255" y="4951808"/>
          <a:ext cx="246991" cy="27948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246991" y="13974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364576" y="4959608"/>
        <a:ext cx="12349" cy="12349"/>
      </dsp:txXfrm>
    </dsp:sp>
    <dsp:sp modelId="{E844DA1F-4469-44BB-A6CF-E4FE17689A2B}">
      <dsp:nvSpPr>
        <dsp:cNvPr id="0" name=""/>
        <dsp:cNvSpPr/>
      </dsp:nvSpPr>
      <dsp:spPr>
        <a:xfrm>
          <a:off x="3390958" y="5089279"/>
          <a:ext cx="1959862" cy="1364056"/>
        </a:xfrm>
        <a:prstGeom prst="flowChartAlternateProcess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/>
            <a:t>Продуктивная деятельность</a:t>
          </a:r>
        </a:p>
      </dsp:txBody>
      <dsp:txXfrm>
        <a:off x="3457544" y="5155865"/>
        <a:ext cx="1826690" cy="1230884"/>
      </dsp:txXfrm>
    </dsp:sp>
    <dsp:sp modelId="{CCB2A94F-F5D4-4211-B00F-B0DDB4FC090C}">
      <dsp:nvSpPr>
        <dsp:cNvPr id="0" name=""/>
        <dsp:cNvSpPr/>
      </dsp:nvSpPr>
      <dsp:spPr>
        <a:xfrm rot="8128786">
          <a:off x="2449211" y="4910193"/>
          <a:ext cx="875466" cy="27948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875466" y="13974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2865058" y="4902281"/>
        <a:ext cx="43773" cy="43773"/>
      </dsp:txXfrm>
    </dsp:sp>
    <dsp:sp modelId="{5E339024-48AB-402D-8C2D-0825DAD33F8D}">
      <dsp:nvSpPr>
        <dsp:cNvPr id="0" name=""/>
        <dsp:cNvSpPr/>
      </dsp:nvSpPr>
      <dsp:spPr>
        <a:xfrm>
          <a:off x="1125561" y="5089279"/>
          <a:ext cx="1799872" cy="1364056"/>
        </a:xfrm>
        <a:prstGeom prst="flowChartAlternateProcess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/>
            <a:t>Досуги</a:t>
          </a:r>
        </a:p>
      </dsp:txBody>
      <dsp:txXfrm>
        <a:off x="1192147" y="5155865"/>
        <a:ext cx="1666700" cy="1230884"/>
      </dsp:txXfrm>
    </dsp:sp>
    <dsp:sp modelId="{AC5793BE-BD4D-4333-825A-C10797529459}">
      <dsp:nvSpPr>
        <dsp:cNvPr id="0" name=""/>
        <dsp:cNvSpPr/>
      </dsp:nvSpPr>
      <dsp:spPr>
        <a:xfrm rot="12584075">
          <a:off x="1509382" y="2202689"/>
          <a:ext cx="1350316" cy="27948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1350316" y="13974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2150782" y="2182906"/>
        <a:ext cx="67515" cy="67515"/>
      </dsp:txXfrm>
    </dsp:sp>
    <dsp:sp modelId="{929BD020-D2D2-4CF8-8143-4A8F711848C5}">
      <dsp:nvSpPr>
        <dsp:cNvPr id="0" name=""/>
        <dsp:cNvSpPr/>
      </dsp:nvSpPr>
      <dsp:spPr>
        <a:xfrm>
          <a:off x="0" y="750357"/>
          <a:ext cx="1755786" cy="1439925"/>
        </a:xfrm>
        <a:prstGeom prst="flowChartAlternateProcess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/>
            <a:t>ООД</a:t>
          </a:r>
        </a:p>
      </dsp:txBody>
      <dsp:txXfrm>
        <a:off x="70290" y="820647"/>
        <a:ext cx="1615206" cy="1299345"/>
      </dsp:txXfrm>
    </dsp:sp>
    <dsp:sp modelId="{682AA6C9-D5E7-40A4-8A91-323511B8BFF3}">
      <dsp:nvSpPr>
        <dsp:cNvPr id="0" name=""/>
        <dsp:cNvSpPr/>
      </dsp:nvSpPr>
      <dsp:spPr>
        <a:xfrm rot="10451684">
          <a:off x="1842306" y="3687116"/>
          <a:ext cx="417167" cy="27948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417167" y="13974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2040461" y="3690661"/>
        <a:ext cx="20858" cy="20858"/>
      </dsp:txXfrm>
    </dsp:sp>
    <dsp:sp modelId="{C3BDB95E-EA01-4CE5-8420-62CCDC078468}">
      <dsp:nvSpPr>
        <dsp:cNvPr id="0" name=""/>
        <dsp:cNvSpPr/>
      </dsp:nvSpPr>
      <dsp:spPr>
        <a:xfrm>
          <a:off x="0" y="3133425"/>
          <a:ext cx="1852075" cy="1364056"/>
        </a:xfrm>
        <a:prstGeom prst="flowChartAlternateProcess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/>
            <a:t>Работа с родителями</a:t>
          </a:r>
        </a:p>
      </dsp:txBody>
      <dsp:txXfrm>
        <a:off x="66586" y="3200011"/>
        <a:ext cx="1718903" cy="1230884"/>
      </dsp:txXfrm>
    </dsp:sp>
    <dsp:sp modelId="{3B6D3600-76F2-4A26-8D27-3251E1231F9A}">
      <dsp:nvSpPr>
        <dsp:cNvPr id="0" name=""/>
        <dsp:cNvSpPr/>
      </dsp:nvSpPr>
      <dsp:spPr>
        <a:xfrm rot="178963">
          <a:off x="6501756" y="3563103"/>
          <a:ext cx="29548" cy="27948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29548" y="13974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515791" y="3576339"/>
        <a:ext cx="1477" cy="1477"/>
      </dsp:txXfrm>
    </dsp:sp>
    <dsp:sp modelId="{7879254D-4120-404A-ADA6-0C9FD8FF1927}">
      <dsp:nvSpPr>
        <dsp:cNvPr id="0" name=""/>
        <dsp:cNvSpPr/>
      </dsp:nvSpPr>
      <dsp:spPr>
        <a:xfrm>
          <a:off x="6527939" y="2874444"/>
          <a:ext cx="2257036" cy="1524060"/>
        </a:xfrm>
        <a:prstGeom prst="flowChartAlternateProcess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/>
            <a:t>Чтение художественной литературы</a:t>
          </a:r>
        </a:p>
      </dsp:txBody>
      <dsp:txXfrm>
        <a:off x="6602336" y="2948841"/>
        <a:ext cx="2108242" cy="1375266"/>
      </dsp:txXfrm>
    </dsp:sp>
    <dsp:sp modelId="{3DE8068F-E84A-4422-881D-BF0351ED2BAA}">
      <dsp:nvSpPr>
        <dsp:cNvPr id="0" name=""/>
        <dsp:cNvSpPr/>
      </dsp:nvSpPr>
      <dsp:spPr>
        <a:xfrm rot="14306939">
          <a:off x="3003115" y="1845652"/>
          <a:ext cx="762955" cy="27948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762955" y="13974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3365519" y="1840552"/>
        <a:ext cx="38147" cy="38147"/>
      </dsp:txXfrm>
    </dsp:sp>
    <dsp:sp modelId="{A787FAFC-7423-465A-AEEB-817E91F2409D}">
      <dsp:nvSpPr>
        <dsp:cNvPr id="0" name=""/>
        <dsp:cNvSpPr/>
      </dsp:nvSpPr>
      <dsp:spPr>
        <a:xfrm>
          <a:off x="1825727" y="160888"/>
          <a:ext cx="1915735" cy="1439911"/>
        </a:xfrm>
        <a:prstGeom prst="flowChartAlternateProcess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/>
            <a:t>Беседы</a:t>
          </a:r>
        </a:p>
      </dsp:txBody>
      <dsp:txXfrm>
        <a:off x="1896016" y="231177"/>
        <a:ext cx="1775157" cy="1299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3C99D-3E1E-43A9-B153-28FE773DF113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ED12B-A578-4424-ACF1-785C8C133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0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DD6E-EE29-4E4A-9137-6574D1E85754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6506-32C7-4DD8-AA33-F5E6054A1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71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DD6E-EE29-4E4A-9137-6574D1E85754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6506-32C7-4DD8-AA33-F5E6054A1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47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DD6E-EE29-4E4A-9137-6574D1E85754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6506-32C7-4DD8-AA33-F5E6054A1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925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DD6E-EE29-4E4A-9137-6574D1E85754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6506-32C7-4DD8-AA33-F5E6054A1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696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DD6E-EE29-4E4A-9137-6574D1E85754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6506-32C7-4DD8-AA33-F5E6054A1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27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DD6E-EE29-4E4A-9137-6574D1E85754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6506-32C7-4DD8-AA33-F5E6054A1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21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DD6E-EE29-4E4A-9137-6574D1E85754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6506-32C7-4DD8-AA33-F5E6054A1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160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DD6E-EE29-4E4A-9137-6574D1E85754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6506-32C7-4DD8-AA33-F5E6054A1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1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DD6E-EE29-4E4A-9137-6574D1E85754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6506-32C7-4DD8-AA33-F5E6054A1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11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DD6E-EE29-4E4A-9137-6574D1E85754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6506-32C7-4DD8-AA33-F5E6054A1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11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DD6E-EE29-4E4A-9137-6574D1E85754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26506-32C7-4DD8-AA33-F5E6054A1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38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FDD6E-EE29-4E4A-9137-6574D1E85754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26506-32C7-4DD8-AA33-F5E6054A1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33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\Desktop\рамки\03543738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600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196752"/>
            <a:ext cx="8856984" cy="383268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>
                <a:gd name="adj" fmla="val 4962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Формирование основ безопасного 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поведения воспитанников в быту</a:t>
            </a:r>
          </a:p>
          <a:p>
            <a:pPr algn="ctr"/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67BFF-F53D-4DE1-A218-52AC06A8AD4D}"/>
              </a:ext>
            </a:extLst>
          </p:cNvPr>
          <p:cNvSpPr txBox="1"/>
          <p:nvPr/>
        </p:nvSpPr>
        <p:spPr>
          <a:xfrm>
            <a:off x="2771800" y="4221088"/>
            <a:ext cx="612068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средней группы Никитина Елена Павловна</a:t>
            </a:r>
          </a:p>
        </p:txBody>
      </p:sp>
    </p:spTree>
    <p:extLst>
      <p:ext uri="{BB962C8B-B14F-4D97-AF65-F5344CB8AC3E}">
        <p14:creationId xmlns:p14="http://schemas.microsoft.com/office/powerpoint/2010/main" val="277643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\Desktop\рамки\03543738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 со стрелкой вниз 3"/>
          <p:cNvSpPr/>
          <p:nvPr/>
        </p:nvSpPr>
        <p:spPr>
          <a:xfrm>
            <a:off x="323528" y="260649"/>
            <a:ext cx="8712968" cy="1768530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Haettenschweiler" pitchFamily="34" charset="0"/>
              </a:rPr>
              <a:t>«ОТКРЫТОЕ ОКНО, БАЛКОН, КАК ИСТОЧНИКИ ОПАСНОСТИ»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7335" y="1941803"/>
            <a:ext cx="2834301" cy="162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23929" y="1941803"/>
            <a:ext cx="2657708" cy="162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5100285"/>
            <a:ext cx="3024337" cy="138499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Буклеты, стенды, газеты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Родительское собрание «Безопасность детей»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Совместные праздники и развлечения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28E0EE4-5E7C-4DD0-978E-BAF0DB2CE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39" y="2115322"/>
            <a:ext cx="6033546" cy="42486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C0F4220-A7BE-40AB-B0C7-93803E17EE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8" y="1722460"/>
            <a:ext cx="2796835" cy="329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22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Я\Desktop\рамки\03543738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336" y="-160574"/>
            <a:ext cx="9412671" cy="705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2724073"/>
            <a:ext cx="7992888" cy="3597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pPr algn="just">
              <a:lnSpc>
                <a:spcPct val="150000"/>
              </a:lnSpc>
            </a:pPr>
            <a:r>
              <a:rPr lang="ru-RU" sz="1600" b="1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 процессе работы дети приобретут новые знания и навыки об общепринятых нормах безопасного поведения, научатся применять знания на практике. Проведенная работа будет способствовать развитию познавательной и двигательной активности, творческих способностей, мышления, воображения, коммуникативных навыков, стимулировать самостоятельность и ответственность, обогащению знаний безопасного поведения в быту</a:t>
            </a:r>
          </a:p>
        </p:txBody>
      </p:sp>
      <p:pic>
        <p:nvPicPr>
          <p:cNvPr id="6148" name="Picture 4" descr="C:\Users\Я\Desktop\обж картинки\Картинки для уголков\1364367131_ltn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79" y="39957"/>
            <a:ext cx="3960440" cy="2688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6B8E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2369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\Desktop\рамки\03543738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26"/>
            <a:ext cx="93219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1807" y="1988840"/>
            <a:ext cx="7917492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tabLst>
                <a:tab pos="270510" algn="l"/>
                <a:tab pos="1007745" algn="l"/>
              </a:tabLst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  <a:tab pos="1007745" algn="l"/>
              </a:tabLst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  <a:tab pos="1007745" algn="l"/>
              </a:tabLst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8146" y="692696"/>
            <a:ext cx="73448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Список используемой литературы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98CA6E-0D8B-4B84-BCA0-A787305EE8A2}"/>
              </a:ext>
            </a:extLst>
          </p:cNvPr>
          <p:cNvSpPr/>
          <p:nvPr/>
        </p:nvSpPr>
        <p:spPr>
          <a:xfrm>
            <a:off x="681040" y="1484784"/>
            <a:ext cx="8068259" cy="188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270510" algn="l"/>
                <a:tab pos="1007745" algn="l"/>
              </a:tabLst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Белая К.Ю. Как обеспечить безопасность дошкольников.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270510" algn="l"/>
                <a:tab pos="1007745" algn="l"/>
              </a:tabLst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Шорыгина Т.А. Беседы об основах безопасности с детьми 4-7 лет.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270510" algn="l"/>
                <a:tab pos="1007745" algn="l"/>
              </a:tabLst>
            </a:pP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Стеркина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Р.Б. Основы безопасности детей дошкольного возраста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270510" algn="l"/>
                <a:tab pos="1007745" algn="l"/>
              </a:tabLst>
            </a:pP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Чермашенцева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О.В. Основа безопасного поведения дошкольников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1861925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\Desktop\рамки\03543738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15" y="-672177"/>
            <a:ext cx="9507107" cy="79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1807" y="1988840"/>
            <a:ext cx="7917492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tabLst>
                <a:tab pos="270510" algn="l"/>
                <a:tab pos="1007745" algn="l"/>
              </a:tabLst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  <a:tab pos="1007745" algn="l"/>
              </a:tabLst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  <a:tab pos="1007745" algn="l"/>
              </a:tabLst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8146" y="692696"/>
            <a:ext cx="73448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Список используемой литературы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98CA6E-0D8B-4B84-BCA0-A787305EE8A2}"/>
              </a:ext>
            </a:extLst>
          </p:cNvPr>
          <p:cNvSpPr/>
          <p:nvPr/>
        </p:nvSpPr>
        <p:spPr>
          <a:xfrm>
            <a:off x="681040" y="1484784"/>
            <a:ext cx="8068259" cy="188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270510" algn="l"/>
                <a:tab pos="1007745" algn="l"/>
              </a:tabLst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Белая К.Ю. Как обеспечить безопасность дошкольников.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270510" algn="l"/>
                <a:tab pos="1007745" algn="l"/>
              </a:tabLst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Шорыгина Т.А. Беседы об основах безопасности с детьми 4-7 лет.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270510" algn="l"/>
                <a:tab pos="1007745" algn="l"/>
              </a:tabLst>
            </a:pP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Стеркина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Р.Б. Основы безопасности детей дошкольного возраста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270510" algn="l"/>
                <a:tab pos="1007745" algn="l"/>
              </a:tabLst>
            </a:pP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Чермашенцева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О.В. Основа безопасного поведения дошкольников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8BFC1CA-2152-4BC8-906B-9D6F5639A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76" y="332656"/>
            <a:ext cx="9325595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607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Я\Desktop\рамки\03543738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908720"/>
            <a:ext cx="6480720" cy="30963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</a:t>
            </a:r>
          </a:p>
          <a:p>
            <a:pPr algn="ctr"/>
            <a:r>
              <a:rPr lang="ru-RU" sz="5400" b="1" i="1" cap="none" spc="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54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47C522-93B6-4220-8948-6981532115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33056"/>
            <a:ext cx="3781459" cy="261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1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\Desktop\рамки\03543738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260" y="-10026"/>
            <a:ext cx="9266309" cy="686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692696"/>
            <a:ext cx="7992888" cy="5235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	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О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дним из направлений формирования здорового образа жизни является обеспечение безопасности жизнедеятельности личности в быту. В этой связи формирование безопасности жизнедеятельности детей в условиях дошкольного образовательного учреждения является актуальной и значимой проблемой для педагогического коллектива, поскольку обусловлена объективной необходимостью информирования детей о правилах безопасного поведения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в современных условиях улицы, транспорта, природы, быта.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203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\Desktop\рамки\03543738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260" y="-10026"/>
            <a:ext cx="9266309" cy="686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692696"/>
            <a:ext cx="7992888" cy="5390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Arial" panose="020B0604020202020204" pitchFamily="34" charset="0"/>
              </a:rPr>
              <a:t>Цель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</a:rPr>
              <a:t>:</a:t>
            </a:r>
            <a:r>
              <a:rPr lang="ru-RU" sz="2400" dirty="0">
                <a:solidFill>
                  <a:srgbClr val="212529"/>
                </a:solidFill>
                <a:latin typeface="Arial" panose="020B0604020202020204" pitchFamily="34" charset="0"/>
              </a:rPr>
              <a:t> способствование усвоению детьми общепринятых норм и правил</a:t>
            </a:r>
            <a:r>
              <a:rPr lang="en-US" sz="2400" dirty="0">
                <a:solidFill>
                  <a:srgbClr val="212529"/>
                </a:solidFill>
                <a:latin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212529"/>
                </a:solidFill>
                <a:latin typeface="Arial" panose="020B0604020202020204" pitchFamily="34" charset="0"/>
              </a:rPr>
              <a:t>безопасного поведения в быту</a:t>
            </a:r>
          </a:p>
          <a:p>
            <a:endParaRPr lang="ru-RU" sz="2400" u="sng" dirty="0">
              <a:solidFill>
                <a:srgbClr val="212529"/>
              </a:solidFill>
              <a:latin typeface="Arial" panose="020B0604020202020204" pitchFamily="34" charset="0"/>
            </a:endParaRPr>
          </a:p>
          <a:p>
            <a:r>
              <a:rPr lang="ru-RU" sz="2400" b="1" u="sng" dirty="0">
                <a:solidFill>
                  <a:srgbClr val="C00000"/>
                </a:solidFill>
                <a:latin typeface="Arial" panose="020B0604020202020204" pitchFamily="34" charset="0"/>
              </a:rPr>
              <a:t>Задачи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rgbClr val="212529"/>
                </a:solidFill>
                <a:latin typeface="Arial" panose="020B0604020202020204" pitchFamily="34" charset="0"/>
              </a:rPr>
              <a:t>Сформировать основные правила личной безопасности. </a:t>
            </a: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rgbClr val="212529"/>
                </a:solidFill>
                <a:latin typeface="Arial" panose="020B0604020202020204" pitchFamily="34" charset="0"/>
              </a:rPr>
              <a:t>Развивать познавательные способности, мышление и коммуникативные навыки.</a:t>
            </a: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rgbClr val="212529"/>
                </a:solidFill>
                <a:latin typeface="Arial" panose="020B0604020202020204" pitchFamily="34" charset="0"/>
              </a:rPr>
              <a:t>Воспитывать личностные навыки безопасного поведения в быту. </a:t>
            </a: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Взаимодействовать с семьями воспитанников</a:t>
            </a:r>
          </a:p>
          <a:p>
            <a:pPr marL="457200" indent="-457200">
              <a:buAutoNum type="arabicPeriod"/>
            </a:pPr>
            <a:endParaRPr lang="ru-RU" sz="2400" dirty="0">
              <a:solidFill>
                <a:srgbClr val="212529"/>
              </a:solidFill>
              <a:latin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85457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78" y="0"/>
            <a:ext cx="9144000" cy="69573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849589" y="584076"/>
            <a:ext cx="7402711" cy="1346448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Направления работы по темам:</a:t>
            </a:r>
          </a:p>
        </p:txBody>
      </p:sp>
      <p:sp>
        <p:nvSpPr>
          <p:cNvPr id="12" name="Загнутый угол 11"/>
          <p:cNvSpPr/>
          <p:nvPr/>
        </p:nvSpPr>
        <p:spPr>
          <a:xfrm>
            <a:off x="4810514" y="1936181"/>
            <a:ext cx="3659898" cy="1439552"/>
          </a:xfrm>
          <a:prstGeom prst="foldedCorner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«Опасные предметы домашнего быта</a:t>
            </a:r>
          </a:p>
        </p:txBody>
      </p:sp>
      <p:sp>
        <p:nvSpPr>
          <p:cNvPr id="13" name="Загнутый угол 12"/>
          <p:cNvSpPr/>
          <p:nvPr/>
        </p:nvSpPr>
        <p:spPr>
          <a:xfrm>
            <a:off x="588818" y="3834814"/>
            <a:ext cx="4032448" cy="1727854"/>
          </a:xfrm>
          <a:prstGeom prst="foldedCorner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«Открытое окно и балкон, как источник опасности»</a:t>
            </a:r>
          </a:p>
        </p:txBody>
      </p:sp>
      <p:sp>
        <p:nvSpPr>
          <p:cNvPr id="15" name="Загнутый угол 14"/>
          <p:cNvSpPr/>
          <p:nvPr/>
        </p:nvSpPr>
        <p:spPr>
          <a:xfrm>
            <a:off x="4895284" y="3861048"/>
            <a:ext cx="3659898" cy="1656184"/>
          </a:xfrm>
          <a:prstGeom prst="foldedCorner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«Чтобы не случился пожар»</a:t>
            </a:r>
          </a:p>
        </p:txBody>
      </p:sp>
      <p:sp>
        <p:nvSpPr>
          <p:cNvPr id="11" name="Загнутый угол 10"/>
          <p:cNvSpPr/>
          <p:nvPr/>
        </p:nvSpPr>
        <p:spPr>
          <a:xfrm>
            <a:off x="849589" y="1950192"/>
            <a:ext cx="3241060" cy="1346448"/>
          </a:xfrm>
          <a:prstGeom prst="foldedCorner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«Если чужой приходит в дом»</a:t>
            </a:r>
          </a:p>
        </p:txBody>
      </p:sp>
    </p:spTree>
    <p:extLst>
      <p:ext uri="{BB962C8B-B14F-4D97-AF65-F5344CB8AC3E}">
        <p14:creationId xmlns:p14="http://schemas.microsoft.com/office/powerpoint/2010/main" val="1840425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1" y="2967335"/>
            <a:ext cx="7120079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1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59" y="-1"/>
            <a:ext cx="9144000" cy="7062245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72806610"/>
              </p:ext>
            </p:extLst>
          </p:nvPr>
        </p:nvGraphicFramePr>
        <p:xfrm>
          <a:off x="179512" y="404664"/>
          <a:ext cx="8784976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137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Я\Desktop\рамки\03543738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45" y="0"/>
            <a:ext cx="9176945" cy="6858000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 со стрелкой вниз 2"/>
          <p:cNvSpPr/>
          <p:nvPr/>
        </p:nvSpPr>
        <p:spPr>
          <a:xfrm>
            <a:off x="0" y="200230"/>
            <a:ext cx="9036496" cy="1409876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предметно – развивающей среды</a:t>
            </a:r>
          </a:p>
        </p:txBody>
      </p:sp>
      <p:pic>
        <p:nvPicPr>
          <p:cNvPr id="1026" name="Picture 2" descr="C:\Users\Я\Desktop\иллюстрации\p8_dscn00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67727"/>
            <a:ext cx="2501830" cy="1872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6B8E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Я\Desktop\иллюстрации\detsad-169211-1403943727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67727"/>
            <a:ext cx="1728192" cy="2304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6B8E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Я\Desktop\рамки\12804_4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656" y="3429000"/>
            <a:ext cx="1573480" cy="1597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6B8E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E:\ОБЖ\19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903" y="4202525"/>
            <a:ext cx="2631856" cy="1973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6B8E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E:\ОБЖ\DSCN502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169" y="1855131"/>
            <a:ext cx="1879835" cy="1409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6B8E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E:\ОБЖ\obg_106_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53136"/>
            <a:ext cx="2304256" cy="1727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6B8E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8880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\Desktop\рамки\03543738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64" y="0"/>
            <a:ext cx="9144001" cy="701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 со стрелкой вниз 2"/>
          <p:cNvSpPr/>
          <p:nvPr/>
        </p:nvSpPr>
        <p:spPr>
          <a:xfrm>
            <a:off x="755576" y="692696"/>
            <a:ext cx="7200800" cy="1728192"/>
          </a:xfrm>
          <a:prstGeom prst="downArrowCallou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«ЕСЛИ ЧУЖОЙ ПРИХОДИТ В ДОМ»</a:t>
            </a:r>
          </a:p>
        </p:txBody>
      </p:sp>
      <p:pic>
        <p:nvPicPr>
          <p:cNvPr id="1027" name="Picture 3" descr="C:\Users\Я\Desktop\ОБЖ\200px-Post-7089-12571657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456" y="2564904"/>
            <a:ext cx="2985120" cy="298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2420888"/>
            <a:ext cx="4896544" cy="4191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Через чтение книг, беседы, инсценировки, создание обучающих игровых ситуаций, объяснить детям что приятная внешность и добрые намерения не всегда совпадают, установить правила поведения при встречи с незнакомцем</a:t>
            </a:r>
            <a:r>
              <a:rPr lang="ru-RU" sz="2000" b="1" i="1" dirty="0">
                <a:solidFill>
                  <a:srgbClr val="7030A0"/>
                </a:solidFill>
              </a:rPr>
              <a:t>, 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уточнить представление о различных бытовых ситуациях. </a:t>
            </a:r>
          </a:p>
        </p:txBody>
      </p:sp>
    </p:spTree>
    <p:extLst>
      <p:ext uri="{BB962C8B-B14F-4D97-AF65-F5344CB8AC3E}">
        <p14:creationId xmlns:p14="http://schemas.microsoft.com/office/powerpoint/2010/main" val="929170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Я\Desktop\рамки\03543738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 со стрелкой вниз 2"/>
          <p:cNvSpPr/>
          <p:nvPr/>
        </p:nvSpPr>
        <p:spPr>
          <a:xfrm>
            <a:off x="1043608" y="269177"/>
            <a:ext cx="7272808" cy="1656184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«ОПАСНЫЕ ПРЕДМЕТЫ ДОМАШНЕГО БЫТА»</a:t>
            </a:r>
          </a:p>
        </p:txBody>
      </p:sp>
      <p:pic>
        <p:nvPicPr>
          <p:cNvPr id="4099" name="Picture 3" descr="C:\Users\Я\Desktop\обж картинки\Картинки для уголков\step-05b3ecb3d396389bbaaaac101a61b9b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376" y="2209685"/>
            <a:ext cx="1518995" cy="151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169348"/>
            <a:ext cx="6693848" cy="4375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Через различные игры, рассматривание иллюстраций, предметов, отгадывание загадок сформировать у детей знания о том, что есть опасные предметы, научить детей пользоваться этими предметами, соблюдая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правила безопасности: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Все острые, колющие и режущие предметы обязательно надо класть на свои места. Порядок в квартире не только для красоты, но и для безопасности.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Ни в коем случае не пробуй никакие лекарства. Неправильно принятое лекарство может оказаться ядом.</a:t>
            </a:r>
          </a:p>
          <a:p>
            <a:pPr marL="342900" lvl="0" indent="-342900" algn="just">
              <a:spcAft>
                <a:spcPts val="1000"/>
              </a:spcAft>
              <a:buFont typeface="Symbol"/>
              <a:buChar char=""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трогать бытовую химию: стиральные порошки, средства для мытья посуды, соду, хлорку, средства от тараканов. Чтобы не приключилась беда.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Я\Desktop\обж картинки\nitky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872" y="3806856"/>
            <a:ext cx="1352449" cy="131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Я\Desktop\обж картинки\pog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2" y="5301208"/>
            <a:ext cx="1221867" cy="98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042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\Desktop\рамки\03543738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 со стрелкой вниз 1"/>
          <p:cNvSpPr/>
          <p:nvPr/>
        </p:nvSpPr>
        <p:spPr>
          <a:xfrm>
            <a:off x="899592" y="908720"/>
            <a:ext cx="7272808" cy="1656184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«ЧТОБЫ НЕ СЛУЧИЛСЯ ПОЖАР»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Я\Desktop\обж картинки\1266304134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312" y="2996952"/>
            <a:ext cx="1913111" cy="270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2708920"/>
            <a:ext cx="5616624" cy="327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i="1" dirty="0">
                <a:solidFill>
                  <a:srgbClr val="C00000"/>
                </a:solidFill>
                <a:latin typeface="Times New Roman"/>
                <a:ea typeface="SimSun"/>
              </a:rPr>
              <a:t>Главная наша задача состоит в том, чтобы познакомить детей с правилами безопасного обращения с огнём, подвести к пониманию, вероятных последствий детских шалостей, чётко сформулировать правила поведения при пожаре и правила, которые должны соблюдать дети, чтобы не случился пожар.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535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634</TotalTime>
  <Words>565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Haettenschweiler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User</cp:lastModifiedBy>
  <cp:revision>61</cp:revision>
  <dcterms:created xsi:type="dcterms:W3CDTF">2014-11-01T09:45:25Z</dcterms:created>
  <dcterms:modified xsi:type="dcterms:W3CDTF">2021-02-12T14:04:41Z</dcterms:modified>
</cp:coreProperties>
</file>