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21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705619" y="4978449"/>
            <a:ext cx="7682805" cy="154689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algn="r"/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sz="4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4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квалификационной категории</a:t>
            </a:r>
          </a:p>
          <a:p>
            <a:pPr algn="r"/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Алеханова Н.П.</a:t>
            </a:r>
          </a:p>
          <a:p>
            <a:pPr algn="r"/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МАДОУ № 47 «Дельфин»</a:t>
            </a:r>
          </a:p>
          <a:p>
            <a:pPr algn="ctr"/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Мытищи</a:t>
            </a:r>
          </a:p>
          <a:p>
            <a:pPr algn="ctr"/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г.</a:t>
            </a:r>
          </a:p>
          <a:p>
            <a:pPr algn="r"/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Сообщение – презентация на педагогическом совете № 2 «Обогащение и совершенствование игрового опыта детей. Обеспечение их психоэмоционального и физического благополучия»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 «Как организовать уголок настольных игр в группе»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9" y="2194490"/>
            <a:ext cx="4183546" cy="2783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81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082221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Игры с неполной информацией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Игры, в которых хотя бы один игрок хотя бы ограниченное время располагает информацией об игре, которой нет у хотя бы у одного из его соперников ( ❧ морской бой)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sp>
        <p:nvSpPr>
          <p:cNvPr id="5" name="Прямоугольник 4"/>
          <p:cNvSpPr/>
          <p:nvPr/>
        </p:nvSpPr>
        <p:spPr>
          <a:xfrm>
            <a:off x="1259632" y="1628801"/>
            <a:ext cx="28803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</a:t>
            </a:r>
            <a:r>
              <a:rPr lang="ru-RU" dirty="0"/>
              <a:t>досуга, развлечения</a:t>
            </a:r>
          </a:p>
          <a:p>
            <a:endParaRPr lang="ru-RU" dirty="0"/>
          </a:p>
          <a:p>
            <a:r>
              <a:rPr lang="ru-RU" dirty="0" smtClean="0"/>
              <a:t>Для </a:t>
            </a:r>
            <a:r>
              <a:rPr lang="ru-RU" dirty="0"/>
              <a:t>общения, коммуникации</a:t>
            </a:r>
          </a:p>
          <a:p>
            <a:endParaRPr lang="ru-RU" dirty="0"/>
          </a:p>
          <a:p>
            <a:r>
              <a:rPr lang="ru-RU" dirty="0" smtClean="0"/>
              <a:t>соревновательные</a:t>
            </a:r>
            <a:endParaRPr lang="ru-RU" dirty="0"/>
          </a:p>
          <a:p>
            <a:endParaRPr lang="ru-RU" dirty="0"/>
          </a:p>
          <a:p>
            <a:r>
              <a:rPr lang="ru-RU" dirty="0" smtClean="0"/>
              <a:t>Головоломки</a:t>
            </a:r>
            <a:r>
              <a:rPr lang="ru-RU" dirty="0"/>
              <a:t>, для разминки мозгов</a:t>
            </a:r>
          </a:p>
          <a:p>
            <a:endParaRPr lang="ru-RU" dirty="0"/>
          </a:p>
          <a:p>
            <a:r>
              <a:rPr lang="ru-RU" dirty="0" smtClean="0"/>
              <a:t>Обучающие</a:t>
            </a:r>
            <a:r>
              <a:rPr lang="ru-RU" dirty="0"/>
              <a:t>, </a:t>
            </a:r>
            <a:r>
              <a:rPr lang="ru-RU" dirty="0" err="1"/>
              <a:t>тренинговые</a:t>
            </a:r>
            <a:r>
              <a:rPr lang="ru-RU" dirty="0"/>
              <a:t>, образовательные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35126"/>
            <a:ext cx="3536550" cy="279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79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Игры миниатюр (англ.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Miniature games) —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солдатики, «железная дорога»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✎ Игры с карандашом и бумагой (англ.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Paper and pencil game) —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Крестики-нолики, Морской бой, Точки,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Балда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♞ Настольные игры с игровым полем — шахматы, шашки, нарды, мельница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a-IN" sz="1400" dirty="0">
                <a:latin typeface="Times New Roman" pitchFamily="18" charset="0"/>
              </a:rPr>
              <a:t>ஜ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Игры, основанные на узоре и плитках (англ.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Tile-based game) —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маджонг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домино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♾ Ролевые игры —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театр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♯ Словесные игры —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отгадай кто 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 типу используемых предметов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093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1412776"/>
            <a:ext cx="7772400" cy="2574784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свою очередь игры перечисленных типов могут дальше подразделяться по особенностям оформления и механизма игры.</a:t>
            </a:r>
            <a:b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Полной классификации не существует, но обычно в каждом классе имеется несколько широко известных, различающихся по механизму игр, таких, что остальные можно рассматривать как их варианты.</a:t>
            </a:r>
            <a:b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➜ Так, например, из игр на специальных досках можно выделить игры шахматного и шашечного типа (первые — с неравноценными фигурами, вторые — с равноценными фигурами),</a:t>
            </a:r>
            <a:b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➜ в играх шашечного типа, в свою очередь, можно выделить игры с неподвижными (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рэндзю) и подвижными шашками, последние делятся на шашечные и нардовые, к которым относятся уже конкретные модификации соответствующих игр: русские, английские, турецкие, международные шашки, длинные и короткие нарды, уголки и многие другие.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3133" y="404664"/>
            <a:ext cx="6417734" cy="576064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Классификация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47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412776"/>
            <a:ext cx="8280920" cy="504056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❶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одного игрока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Например собирание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пазлов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фиксированного числа игроков.</a:t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Существует большое количество различных логических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 которые играют два игрока, один против другого (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шахматы, шашки,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морской бой).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Ряд игр требует строго определённого количества игроков, большего двух. Например, многие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настольные игры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играются только вчетвером. В домино могут играть от 2 до 4 человек,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зависимости от выбранного набора правил.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endParaRPr lang="ru-RU" sz="2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404665"/>
            <a:ext cx="6417734" cy="936104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 количеству игроков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22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140968"/>
            <a:ext cx="7778864" cy="1566672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большинство сюжетно-ролевых игр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Здесь количество игроков может колебаться от двух до некоторого верхнего предела. Обычно для каждой такой игры есть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некоторое оптимальное количество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игроков: при большем или меньшем количестве игра становится менее интересной.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620687"/>
            <a:ext cx="7488831" cy="1656185"/>
          </a:xfrm>
        </p:spPr>
        <p:txBody>
          <a:bodyPr>
            <a:no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Для произвольного количества игроков.</a:t>
            </a:r>
          </a:p>
        </p:txBody>
      </p:sp>
    </p:spTree>
    <p:extLst>
      <p:ext uri="{BB962C8B-B14F-4D97-AF65-F5344CB8AC3E}">
        <p14:creationId xmlns:p14="http://schemas.microsoft.com/office/powerpoint/2010/main" val="156440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68" y="1204175"/>
            <a:ext cx="7778864" cy="2214744"/>
          </a:xfrm>
        </p:spPr>
        <p:txBody>
          <a:bodyPr>
            <a:normAutofit fontScale="90000"/>
          </a:bodyPr>
          <a:lstStyle/>
          <a:p>
            <a:pPr algn="l">
              <a:lnSpc>
                <a:spcPct val="200000"/>
              </a:lnSpc>
            </a:pPr>
            <a:r>
              <a:rPr lang="ru-RU" sz="1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Каждый </a:t>
            </a:r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себя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Все остальные участники игры являются соперниками игрока, он выигрывает или проигрывает единолично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Примеры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шахматы , шашки.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Команда на команду</a:t>
            </a:r>
            <a:r>
              <a:rPr lang="ru-RU" sz="1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Игроки изначально сгруппированы в команды, которых может быть две или более. Хотя участвует в игре (то есть принимает решения и делает ходы) каждый из игроков единолично, соперничающими сторонами являются команды; команда выигрывает или проигрывает целиком, как правило, победа или поражение фиксируются либо по первому проигравшему (проиграл один из игроков команды — его команда проиграла), либо по победителю (вышел победителем один из игроков команды — его команда победила), либо по какому-либо единому интегральному показателю (победителем становится команда, игроки которой набрали в сумме больше всего очков). Большое влияние на результат оказывает умение игроков команды действовать 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совместно.</a:t>
            </a:r>
            <a:endParaRPr lang="ru-RU" sz="1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332656"/>
            <a:ext cx="8136904" cy="720080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 степени заинтересованности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42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 динамике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Пошаговые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Игроки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делают ходы в определённой последовательности, заданной правилами. Игрок может сколько угодно обдумывать очередной ход (в официальных соревнованиях может практиковаться контроль времени). Исход зависит от правильности хода, а не от скорости и быстроты реакции.</a:t>
            </a:r>
          </a:p>
          <a:p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Динамические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Ходы делаются по желанию игроков. В них игрок может не успеть сделать ход, поспешить с ходом. Исход игры зависит не только от правильности действий, но и от реакции, быстроты действий и правильного выбора оптимального момента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Пример — лото, где одинаковые карточки могут быть у нескольких игроков, и в лучшем положении оказывается тот из них, кто успевает первым объявить об этом.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2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 характеру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Интеллектуальные (логические,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стратегические) игры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Игры, где успех игрока определяется его способностью правильно проанализировать игровую ситуацию и сделать верный ход.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Игры на физические способности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 результат влияет реакция, скорость движений, координация</a:t>
            </a:r>
            <a:r>
              <a:rPr lang="ru-RU" dirty="0" smtClean="0"/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Пример — бирюльки </a:t>
            </a:r>
          </a:p>
        </p:txBody>
      </p:sp>
    </p:spTree>
    <p:extLst>
      <p:ext uri="{BB962C8B-B14F-4D97-AF65-F5344CB8AC3E}">
        <p14:creationId xmlns:p14="http://schemas.microsoft.com/office/powerpoint/2010/main" val="147195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493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59</TotalTime>
  <Words>440</Words>
  <Application>Microsoft Office PowerPoint</Application>
  <PresentationFormat>Экран (4:3)</PresentationFormat>
  <Paragraphs>59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Сообщение – презентация на педагогическом совете № 2 «Обогащение и совершенствование игрового опыта детей. Обеспечение их психоэмоционального и физического благополучия» Тема: «Как организовать уголок настольных игр в группе» </vt:lpstr>
      <vt:lpstr>По типу используемых предметов</vt:lpstr>
      <vt:lpstr>В свою очередь игры перечисленных типов могут дальше подразделяться по особенностям оформления и механизма игры.      Полной классификации не существует, но обычно в каждом классе имеется несколько широко известных, различающихся по механизму игр, таких, что остальные можно рассматривать как их варианты.      ➜ Так, например, из игр на специальных досках можно выделить игры шахматного и шашечного типа (первые — с неравноценными фигурами, вторые — с равноценными фигурами),      ➜ в играх шашечного типа, в свою очередь, можно выделить игры с неподвижными (го, рэндзю) и подвижными шашками, последние делятся на шашечные и нардовые, к которым относятся уже конкретные модификации соответствующих игр: русские, английские, турецкие, международные шашки, длинные и короткие нарды, уголки и многие другие.</vt:lpstr>
      <vt:lpstr>❶ Для одного игрока. Например собирание пазлов.  2 Для фиксированного числа игроков.  Существует большое количество различных логических игр, в которые играют два игрока, один против другого (напр, шахматы, шашки, морской бой). Ряд игр требует строго определённого количества игроков, большего двух. Например, многие настольные игры играются только вчетвером. В домино могут играть от 2 до 4 человек, в зависимости от выбранного набора правил.    </vt:lpstr>
      <vt:lpstr>Это большинство сюжетно-ролевых игр. Здесь количество игроков может колебаться от двух до некоторого верхнего предела. Обычно для каждой такой игры есть некоторое оптимальное количество игроков: при большем или меньшем количестве игра становится менее интересной.</vt:lpstr>
      <vt:lpstr>Каждый за себя. Все остальные участники игры являются соперниками игрока, он выигрывает или проигрывает единолично. Примеры: шахматы , шашки. Команда на команду. Игроки изначально сгруппированы в команды, которых может быть две или более. Хотя участвует в игре (то есть принимает решения и делает ходы) каждый из игроков единолично, соперничающими сторонами являются команды; команда выигрывает или проигрывает целиком, как правило, победа или поражение фиксируются либо по первому проигравшему (проиграл один из игроков команды — его команда проиграла), либо по победителю (вышел победителем один из игроков команды — его команда победила), либо по какому-либо единому интегральному показателю (победителем становится команда, игроки которой набрали в сумме больше всего очков). Большое влияние на результат оказывает умение игроков команды действовать совместно.</vt:lpstr>
      <vt:lpstr>По динамике</vt:lpstr>
      <vt:lpstr>По характеру</vt:lpstr>
      <vt:lpstr>Презентация PowerPoint</vt:lpstr>
      <vt:lpstr>Игры с неполной информацией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Уголок настольных игр в группе</dc:title>
  <dc:creator>1</dc:creator>
  <cp:lastModifiedBy>1</cp:lastModifiedBy>
  <cp:revision>9</cp:revision>
  <dcterms:created xsi:type="dcterms:W3CDTF">2021-03-02T23:19:41Z</dcterms:created>
  <dcterms:modified xsi:type="dcterms:W3CDTF">2021-03-10T05:03:01Z</dcterms:modified>
</cp:coreProperties>
</file>