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7133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C573-3A17-42CD-9D88-64A20FFEDB9E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68D0-CF88-495D-90EE-9825C9E322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diamond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ig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4071942"/>
            <a:ext cx="4286280" cy="128588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№47 «Дельфин»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Тарчева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С.А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7572428" cy="85725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B0F0"/>
                </a:solidFill>
                <a:cs typeface="Miriam" pitchFamily="34" charset="-79"/>
              </a:rPr>
              <a:t>Спасибо за внимание!!!</a:t>
            </a:r>
            <a:endParaRPr lang="ru-RU" sz="4000" i="1" dirty="0">
              <a:solidFill>
                <a:srgbClr val="00B0F0"/>
              </a:solidFill>
              <a:cs typeface="Miriam" pitchFamily="34" charset="-79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623</TotalTime>
  <Words>6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Подготовила воспитатель  МАДОУ №47 «Дельфин»  Тарчева С.А.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куб «Времена года»</dc:title>
  <dc:creator>Таня</dc:creator>
  <cp:lastModifiedBy>user</cp:lastModifiedBy>
  <cp:revision>79</cp:revision>
  <dcterms:created xsi:type="dcterms:W3CDTF">2015-01-28T13:37:54Z</dcterms:created>
  <dcterms:modified xsi:type="dcterms:W3CDTF">2018-04-15T09:49:55Z</dcterms:modified>
</cp:coreProperties>
</file>