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C573-3A17-42CD-9D88-64A20FFEDB9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68D0-CF88-495D-90EE-9825C9E3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3-февраля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6572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929331"/>
            <a:ext cx="985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Подготовила воспитатель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МАДОУ №47 «Дельфин»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</a:rPr>
              <a:t>Тарчева</a:t>
            </a:r>
            <a:r>
              <a:rPr lang="ru-RU" sz="1600" b="1" i="1" smtClean="0">
                <a:solidFill>
                  <a:srgbClr val="002060"/>
                </a:solidFill>
              </a:rPr>
              <a:t> </a:t>
            </a:r>
            <a:r>
              <a:rPr lang="ru-RU" sz="1600" b="1" i="1" smtClean="0">
                <a:solidFill>
                  <a:srgbClr val="002060"/>
                </a:solidFill>
              </a:rPr>
              <a:t>Светлана Александровна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10181937__r_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142852"/>
            <a:ext cx="64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Загадки на военную тематику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1000108"/>
            <a:ext cx="34290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Брат сказал: «Не торопись!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Лучше в школе ты учись!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Будешь ты отличником-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Станешь(…)</a:t>
            </a:r>
          </a:p>
          <a:p>
            <a:endParaRPr lang="ru-RU" dirty="0"/>
          </a:p>
        </p:txBody>
      </p:sp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642918"/>
            <a:ext cx="4000528" cy="51986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218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357686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57225" y="1285860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Моряком ты можешь стать,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Чтоб границу охранять.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И служить не на земле,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А на военном (…)</a:t>
            </a:r>
          </a:p>
        </p:txBody>
      </p:sp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714356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Снова в бой машина мчится,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Режут землю гусеницы,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Та машина в поле чистом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Управляется (…)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982385"/>
            <a:ext cx="5572132" cy="4875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3218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14290"/>
            <a:ext cx="466727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00035" y="1071546"/>
            <a:ext cx="33575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Самолет парит как птица,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Там- воздушная граница.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На посту и днем, и ночью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Наш солдат- военный (…)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1" y="214290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Можешь ты солдатом стать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Плавать, ездить и летать,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А в строю ходить охота –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Ждет тебя, солдат, (…)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653" y="2143116"/>
            <a:ext cx="6220716" cy="45005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728" y="1714488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Подрасту, и вслед за братом 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Тоже буду я солдатом, 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Буду помогать ему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 Охранять свою (…)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14290"/>
            <a:ext cx="3857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Любой профессии военной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Учиться надо непременно,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Чтоб быть опорой для страны,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Чтоб в мире не было (…)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717" y="0"/>
            <a:ext cx="9183717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Пословицы и поговорки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1" y="857232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Герой- за Родину горой.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Жить- Родине служить.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Где смелость- там победа.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Смелого, враг не возьмет.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Смелый боец- в бою молодец.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Чем крепче дружба, тем легче служба.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Плох тот солдат, который не мечтает стать генералом.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Тяжело в учении- легко в бою.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Если армия сильна- непобедима и страна.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Народ и армия -едины.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0" y="528638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Спасибо за внимание!!!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218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86116" y="0"/>
            <a:ext cx="4714908" cy="6155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ru-RU" sz="1600" b="1" i="1" dirty="0" smtClean="0">
              <a:solidFill>
                <a:schemeClr val="accent1"/>
              </a:solidFill>
            </a:endParaRP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034" y="214290"/>
            <a:ext cx="4776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Когда лежит на речках лед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И вьюга мчится вдаль,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Чудесный праздник нам несет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Задумчивый февраль.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Наступит праздник всех солдат,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Защитников, бойцов.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2071678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Поздравить будет каждый рад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И дедов, и отцов!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Я нарисую пароход,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Где папа капитан.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Отважно папа мой плывет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Из дальних-дальних стран.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Я нарисую самолет,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Где папа командир.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3643314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И дни, и ночи на пролет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Спасает папа мир.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Я нарисую пистолет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И всадника в седле.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Я знаю: лучше папы нет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Героев на земле!</a:t>
            </a: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4372">
            <a:off x="5079008" y="260052"/>
            <a:ext cx="3857620" cy="3171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4346" y="5643578"/>
            <a:ext cx="92155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Российская армия- </a:t>
            </a:r>
            <a:r>
              <a:rPr lang="ru-RU" sz="2400" b="1" i="1" dirty="0" smtClean="0"/>
              <a:t>это вооруженные силы</a:t>
            </a:r>
          </a:p>
          <a:p>
            <a:pPr algn="ctr"/>
            <a:r>
              <a:rPr lang="ru-RU" sz="2400" b="1" i="1" dirty="0" smtClean="0"/>
              <a:t> нашей Родины, которая защищает ее честь, независимость и свободу.</a:t>
            </a:r>
            <a:endParaRPr lang="ru-RU" sz="2400" b="1" i="1" dirty="0"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0181937__r_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8549" cy="6858001"/>
          </a:xfrm>
        </p:spPr>
      </p:pic>
      <p:sp>
        <p:nvSpPr>
          <p:cNvPr id="5" name="TextBox 4"/>
          <p:cNvSpPr txBox="1"/>
          <p:nvPr/>
        </p:nvSpPr>
        <p:spPr>
          <a:xfrm>
            <a:off x="142844" y="571480"/>
            <a:ext cx="85011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 вооруженные силы РФ входят:</a:t>
            </a:r>
          </a:p>
          <a:p>
            <a:pPr marL="342900" indent="-342900">
              <a:buAutoNum type="arabicParenR"/>
            </a:pPr>
            <a:r>
              <a:rPr lang="ru-RU" sz="2800" i="1" dirty="0" smtClean="0">
                <a:solidFill>
                  <a:srgbClr val="FF0000"/>
                </a:solidFill>
              </a:rPr>
              <a:t>Сухопутные войска.</a:t>
            </a:r>
          </a:p>
          <a:p>
            <a:pPr marL="342900" indent="-342900">
              <a:buAutoNum type="arabicParenR"/>
            </a:pPr>
            <a:r>
              <a:rPr lang="ru-RU" sz="2800" i="1" dirty="0" smtClean="0">
                <a:solidFill>
                  <a:srgbClr val="FF0000"/>
                </a:solidFill>
              </a:rPr>
              <a:t>Военно-воздушные силы.</a:t>
            </a:r>
          </a:p>
          <a:p>
            <a:pPr marL="342900" indent="-342900">
              <a:buAutoNum type="arabicParenR"/>
            </a:pPr>
            <a:r>
              <a:rPr lang="ru-RU" sz="2800" i="1" dirty="0" smtClean="0">
                <a:solidFill>
                  <a:srgbClr val="FF0000"/>
                </a:solidFill>
              </a:rPr>
              <a:t>Ракетные войска стратегического назначения.</a:t>
            </a:r>
          </a:p>
          <a:p>
            <a:pPr marL="342900" indent="-342900">
              <a:buAutoNum type="arabicParenR"/>
            </a:pPr>
            <a:r>
              <a:rPr lang="ru-RU" sz="2800" i="1" dirty="0" smtClean="0">
                <a:solidFill>
                  <a:srgbClr val="FF0000"/>
                </a:solidFill>
              </a:rPr>
              <a:t>Военно-морской флот.</a:t>
            </a:r>
          </a:p>
          <a:p>
            <a:pPr marL="342900" indent="-342900">
              <a:buAutoNum type="arabicParenR"/>
            </a:pPr>
            <a:r>
              <a:rPr lang="ru-RU" sz="2800" i="1" dirty="0" smtClean="0">
                <a:solidFill>
                  <a:srgbClr val="FF0000"/>
                </a:solidFill>
              </a:rPr>
              <a:t>Войска противовоздушной обороны страны.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501122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Сухопутные войска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785794"/>
            <a:ext cx="4000528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4143404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3214686"/>
            <a:ext cx="314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Ракетные части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3214686"/>
            <a:ext cx="280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Артиллерия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3786214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4414" y="62865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Пехота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643314"/>
            <a:ext cx="3929058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643702" y="6357958"/>
            <a:ext cx="118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Танки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6429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Военно-воздушные силы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5286412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785786" y="4714885"/>
            <a:ext cx="246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Бомбардировочные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истребители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1354">
            <a:off x="4015641" y="2642747"/>
            <a:ext cx="5231775" cy="41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671359">
            <a:off x="4865533" y="2067306"/>
            <a:ext cx="4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Вертолетные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части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Ракетные войска стратегического назначения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icture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8643997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00232" y="628652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Машина боевого управления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143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Военно-морской флот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414337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3500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Морская авиация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4357686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29322" y="3500438"/>
            <a:ext cx="238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Подводная лодка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214686"/>
            <a:ext cx="4429156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43240" y="6215082"/>
            <a:ext cx="272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Боевой корабль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Войска противовоздушной обороны страны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9787">
            <a:off x="139621" y="1284459"/>
            <a:ext cx="471139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21296821">
            <a:off x="711890" y="4159133"/>
            <a:ext cx="392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Самолеты истребители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6624">
            <a:off x="4679268" y="2465193"/>
            <a:ext cx="4493868" cy="301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721928">
            <a:off x="5168130" y="5456602"/>
            <a:ext cx="239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Зенитные ракеты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1106</TotalTime>
  <Words>388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Сухопутные войска</vt:lpstr>
      <vt:lpstr>Военно-воздушные силы</vt:lpstr>
      <vt:lpstr>Ракетные войска стратегического назначения</vt:lpstr>
      <vt:lpstr>Военно-морской флот</vt:lpstr>
      <vt:lpstr>Войска противовоздушной обороны страны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куб «Времена года»</dc:title>
  <dc:creator>Таня</dc:creator>
  <cp:lastModifiedBy>user</cp:lastModifiedBy>
  <cp:revision>133</cp:revision>
  <dcterms:created xsi:type="dcterms:W3CDTF">2015-01-28T13:37:54Z</dcterms:created>
  <dcterms:modified xsi:type="dcterms:W3CDTF">2021-02-25T22:00:18Z</dcterms:modified>
</cp:coreProperties>
</file>