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6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C573-3A17-42CD-9D88-64A20FFEDB9E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68D0-CF88-495D-90EE-9825C9E3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14753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</a:t>
            </a:r>
            <a:r>
              <a:rPr lang="ru-RU" b="1" smtClean="0"/>
              <a:t>воспитатель </a:t>
            </a:r>
            <a:endParaRPr lang="ru-RU" b="1" dirty="0" smtClean="0"/>
          </a:p>
          <a:p>
            <a:r>
              <a:rPr lang="ru-RU" b="1" dirty="0" smtClean="0"/>
              <a:t>МАДОУ №47 «Дельфин»</a:t>
            </a:r>
          </a:p>
          <a:p>
            <a:r>
              <a:rPr lang="ru-RU" b="1" i="1" dirty="0" err="1" smtClean="0"/>
              <a:t>Тарчева</a:t>
            </a:r>
            <a:r>
              <a:rPr lang="ru-RU" b="1" i="1" dirty="0" smtClean="0"/>
              <a:t> С.А.</a:t>
            </a:r>
          </a:p>
          <a:p>
            <a:endParaRPr lang="ru-RU" b="1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Первые советские военнопленные под наблюдением немецких солдат направляются на запад по мосту через реку Сан у города Ярослав.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f3c649864ba541499eaef1661c_prev-580x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После провала внезапного захвата Брестской крепости немцам пришлось окапываться. Фото сделано на Северном, либо Южном острове.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3352b1a04bf041ca25f4a74b7b_prev-580x4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Немецкие солдаты рядом с горящей советской деревней. 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dfd301d43c9d142ca6a333fbd1_prev-580x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3999" cy="628652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27 июня 1941год Бойцы Красной Армии отправляются на фронт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0382-3-580x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04337903_13041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0"/>
            <a:ext cx="5000628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304337908_1304162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5"/>
            <a:ext cx="571500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Экипаж танка Т-34 159-й танковой бригады 1-го танкового корпуса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68093876_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3999" cy="6072206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04337824_130416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304337900_13041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067050"/>
            <a:ext cx="5715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29256" cy="25717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ВЕЛИКИЙ ДЕНЬ ПОБЕДЫ –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9 мая 1945 года!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Москва, Белорусский вокзал. Май 1945 года. Встреча советских воинов-победителей.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ic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99232"/>
            <a:ext cx="5943600" cy="385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ictory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25" y="0"/>
            <a:ext cx="3571875" cy="539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2297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Раздача продуктов и хлеба.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Берлин, 1945 г.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68093782_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000627" cy="374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368093781_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8904" y="3143248"/>
            <a:ext cx="5215095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2686040" cy="15001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День Победы!!!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ic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78206"/>
            <a:ext cx="5857884" cy="407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ic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5786446" cy="3300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Москва, Волхонка. 22.06.1941 9 часов утра.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419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6000768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20113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Салют Победы в Москве. Вид на Кремлевские куранты. 09.05.1945 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_1247b4_f2814375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0"/>
            <a:ext cx="4643438" cy="55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1247b5_620f2a84_X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8868"/>
            <a:ext cx="5072066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25828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kartinki24_may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8750" cy="392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artinki24_may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272616"/>
            <a:ext cx="4786314" cy="358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Жители Владивостока слушают по радио сообщение о нападении Германии на СССР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919f0810f1058db4070b47daf01f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Конец июня 1941 г., где-то на юго-западе СССР, дети прячутся от бомбежки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war_01-580x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Поезда идут на фронт. Пляшет красноармеец В.Кочетков.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25 июня 1941 года.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8709188_1273162757_2-580x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Немецкие солдаты пересекают государственную 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границу СССР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427cfdff411c3ea2490e1c81e1_prev-443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5857892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2828916" cy="37147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Советские пограничники в дозоре. 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f18e1f9b1a4efa7a62cf9d5119_prev-466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0"/>
            <a:ext cx="5715008" cy="6858000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Первый день войны в Перемышле (сегодня — польский город </a:t>
            </a:r>
            <a:r>
              <a:rPr lang="ru-RU" sz="1800" dirty="0" err="1" smtClean="0">
                <a:solidFill>
                  <a:srgbClr val="FF0000"/>
                </a:solidFill>
              </a:rPr>
              <a:t>Пшемысль</a:t>
            </a:r>
            <a:r>
              <a:rPr lang="ru-RU" sz="1800" dirty="0" smtClean="0">
                <a:solidFill>
                  <a:srgbClr val="FF0000"/>
                </a:solidFill>
              </a:rPr>
              <a:t>) и первые погибшие захватчики на советской земле (солдаты 101-й </a:t>
            </a:r>
            <a:r>
              <a:rPr lang="ru-RU" sz="1800" dirty="0" err="1" smtClean="0">
                <a:solidFill>
                  <a:srgbClr val="FF0000"/>
                </a:solidFill>
              </a:rPr>
              <a:t>легкопехотной</a:t>
            </a:r>
            <a:r>
              <a:rPr lang="ru-RU" sz="1800" dirty="0" smtClean="0">
                <a:solidFill>
                  <a:srgbClr val="FF0000"/>
                </a:solidFill>
              </a:rPr>
              <a:t> дивизии). Город был занят немецкими войсками 22 июня, но на следующее утро был освобожден частями Красной Армии и пограничниками и удерживался до 27 июня.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fc6a9651c769336aed0635d1148_prev-580x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22 июня 1941 года возле моста через реку Сан в районе города Ярослав. В то время по реке Сан проходила граница между оккупированной Германией Польшей и СССР.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3597b62814c5284c1426a531e6_prev-580x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929330"/>
          </a:xfr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236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Москва, Волхонка. 22.06.1941 9 часов утра.</vt:lpstr>
      <vt:lpstr>Жители Владивостока слушают по радио сообщение о нападении Германии на СССР</vt:lpstr>
      <vt:lpstr>Конец июня 1941 г., где-то на юго-западе СССР, дети прячутся от бомбежки</vt:lpstr>
      <vt:lpstr>Поезда идут на фронт. Пляшет красноармеец В.Кочетков.  25 июня 1941 года.</vt:lpstr>
      <vt:lpstr>Немецкие солдаты пересекают государственную  границу СССР.</vt:lpstr>
      <vt:lpstr>Советские пограничники в дозоре. </vt:lpstr>
      <vt:lpstr>Первый день войны в Перемышле (сегодня — польский город Пшемысль) и первые погибшие захватчики на советской земле (солдаты 101-й легкопехотной дивизии). Город был занят немецкими войсками 22 июня, но на следующее утро был освобожден частями Красной Армии и пограничниками и удерживался до 27 июня.</vt:lpstr>
      <vt:lpstr>22 июня 1941 года возле моста через реку Сан в районе города Ярослав. В то время по реке Сан проходила граница между оккупированной Германией Польшей и СССР.</vt:lpstr>
      <vt:lpstr>Первые советские военнопленные под наблюдением немецких солдат направляются на запад по мосту через реку Сан у города Ярослав.</vt:lpstr>
      <vt:lpstr>После провала внезапного захвата Брестской крепости немцам пришлось окапываться. Фото сделано на Северном, либо Южном острове.</vt:lpstr>
      <vt:lpstr>Немецкие солдаты рядом с горящей советской деревней. </vt:lpstr>
      <vt:lpstr>27 июня 1941год Бойцы Красной Армии отправляются на фронт.</vt:lpstr>
      <vt:lpstr>Слайд 14</vt:lpstr>
      <vt:lpstr>Экипаж танка Т-34 159-й танковой бригады 1-го танкового корпуса</vt:lpstr>
      <vt:lpstr>Слайд 16</vt:lpstr>
      <vt:lpstr>ВЕЛИКИЙ ДЕНЬ ПОБЕДЫ –  9 мая 1945 года! Москва, Белорусский вокзал. Май 1945 года. Встреча советских воинов-победителей.</vt:lpstr>
      <vt:lpstr>Раздача продуктов и хлеба.  Берлин, 1945 г.</vt:lpstr>
      <vt:lpstr>День Победы!!!</vt:lpstr>
      <vt:lpstr>Салют Победы в Москве. Вид на Кремлевские куранты. 09.05.1945 г.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куб «Времена года»</dc:title>
  <dc:creator>Таня</dc:creator>
  <cp:lastModifiedBy>user</cp:lastModifiedBy>
  <cp:revision>148</cp:revision>
  <dcterms:created xsi:type="dcterms:W3CDTF">2015-01-28T13:37:54Z</dcterms:created>
  <dcterms:modified xsi:type="dcterms:W3CDTF">2018-04-15T09:35:10Z</dcterms:modified>
</cp:coreProperties>
</file>