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C573-3A17-42CD-9D88-64A20FFEDB9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68D0-CF88-495D-90EE-9825C9E3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e3b8398b1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1518"/>
            <a:ext cx="9144000" cy="6899518"/>
          </a:xfrm>
        </p:spPr>
      </p:pic>
      <p:sp>
        <p:nvSpPr>
          <p:cNvPr id="5" name="TextBox 4"/>
          <p:cNvSpPr txBox="1"/>
          <p:nvPr/>
        </p:nvSpPr>
        <p:spPr>
          <a:xfrm>
            <a:off x="0" y="17008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Проект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6000" i="1" dirty="0" smtClean="0">
                <a:solidFill>
                  <a:srgbClr val="7030A0"/>
                </a:solidFill>
              </a:rPr>
              <a:t>«Кто нас защищает!» </a:t>
            </a:r>
            <a:endParaRPr lang="ru-RU" sz="60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221088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</a:rPr>
              <a:t>Выполнила</a:t>
            </a:r>
            <a:r>
              <a:rPr lang="ru-RU" sz="2000" b="1" dirty="0" smtClean="0">
                <a:solidFill>
                  <a:srgbClr val="0070C0"/>
                </a:solidFill>
              </a:rPr>
              <a:t>: воспитатель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подготовительной группы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Тарчева</a:t>
            </a:r>
            <a:r>
              <a:rPr lang="ru-RU" sz="2000" b="1" dirty="0" smtClean="0">
                <a:solidFill>
                  <a:srgbClr val="0070C0"/>
                </a:solidFill>
              </a:rPr>
              <a:t> Светлана Александровна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3336"/>
            <a:ext cx="9144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5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МЧС-  служба спасения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636912"/>
            <a:ext cx="3011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 такое МЧС?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Это люди в форме,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Это сила, дух и честь!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Это наша гордость!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43381-276e8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2664296" cy="1772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logo-mc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836712"/>
            <a:ext cx="2564904" cy="2564904"/>
          </a:xfrm>
          <a:prstGeom prst="rect">
            <a:avLst/>
          </a:prstGeom>
        </p:spPr>
      </p:pic>
      <p:pic>
        <p:nvPicPr>
          <p:cNvPr id="7" name="Рисунок 6" descr="m_7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172744"/>
            <a:ext cx="3672408" cy="2376264"/>
          </a:xfrm>
          <a:prstGeom prst="rect">
            <a:avLst/>
          </a:prstGeom>
        </p:spPr>
      </p:pic>
      <p:pic>
        <p:nvPicPr>
          <p:cNvPr id="8" name="Рисунок 7" descr="300x200_adaptiveResize_may_2017_35345454454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9972" y="3501007"/>
            <a:ext cx="4500500" cy="3000333"/>
          </a:xfrm>
          <a:prstGeom prst="rect">
            <a:avLst/>
          </a:prstGeom>
        </p:spPr>
      </p:pic>
      <p:pic>
        <p:nvPicPr>
          <p:cNvPr id="9" name="Рисунок 8" descr="iz-polyini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1556792"/>
            <a:ext cx="3035829" cy="227687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592" cy="6858000"/>
          </a:xfrm>
          <a:prstGeom prst="rect">
            <a:avLst/>
          </a:prstGeom>
        </p:spPr>
      </p:pic>
      <p:pic>
        <p:nvPicPr>
          <p:cNvPr id="3" name="Рисунок 2" descr="vyzyvaem-spasateley-pravilno-_2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7828785" cy="5143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Должен знать каждый!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Номера для сотовых телефонов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84734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Опасности подстерегают человека повсюду. Мир, в котором мы живем, таит угрозу на суше и на море, в горах и на небе. Человек не застрахован от нападения  животных и агрессии других людей. Нашу жизнь сотрясают  болезни и травмы.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Даже в быту мы подвергаемся опасности. Угрозы могут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подстерегать нас повсюду – дома, в школе, общественном транспорте, кино, театре и просто на улице.</a:t>
            </a:r>
          </a:p>
          <a:p>
            <a:endParaRPr lang="ru-RU" dirty="0" smtClean="0"/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Данный проект помог нам узнать,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 какие службы оперативно смогут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придти к нам на помощь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в экстренной ситуации!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e3b8398b1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60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99695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u="sng" dirty="0" smtClean="0">
                <a:solidFill>
                  <a:srgbClr val="FF0000"/>
                </a:solidFill>
              </a:rPr>
              <a:t>Цели и задачи проекта:</a:t>
            </a:r>
            <a:endParaRPr lang="ru-RU" sz="4400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sz="2800" dirty="0" smtClean="0">
                <a:solidFill>
                  <a:srgbClr val="0070C0"/>
                </a:solidFill>
              </a:rPr>
              <a:t>Узнать, какие специальные службы были  созданы для обеспечения защиты и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безопасности повседневной жизни населения России.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36912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>
                <a:solidFill>
                  <a:srgbClr val="C00000"/>
                </a:solidFill>
              </a:rPr>
              <a:t>Воспитание гражданственности , чувства любви, гордости к своей Родине,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к своему народу.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00506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>
                <a:solidFill>
                  <a:srgbClr val="7030A0"/>
                </a:solidFill>
              </a:rPr>
              <a:t>Умение находить, пользоваться информацией в интернете и других источниках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о сведениях Вооруженных сил России, деятельности полиции, пожарной охраны,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МЧС.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Какие службы защищают население?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Чтобы обеспечить безопасность в повседневной жизни населения, были созданы специальные службы защиты, такие как:</a:t>
            </a:r>
            <a:endParaRPr lang="ru-RU" sz="2800" dirty="0"/>
          </a:p>
        </p:txBody>
      </p:sp>
      <p:pic>
        <p:nvPicPr>
          <p:cNvPr id="7" name="Рисунок 6" descr="abc5e8ab47658fa22f071dfaf80466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3168352" cy="2051508"/>
          </a:xfrm>
          <a:prstGeom prst="rect">
            <a:avLst/>
          </a:prstGeom>
        </p:spPr>
      </p:pic>
      <p:pic>
        <p:nvPicPr>
          <p:cNvPr id="8" name="Рисунок 7" descr="524f772dc37ff719b0582ed1d99328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44824"/>
            <a:ext cx="3096344" cy="2793786"/>
          </a:xfrm>
          <a:prstGeom prst="rect">
            <a:avLst/>
          </a:prstGeom>
        </p:spPr>
      </p:pic>
      <p:pic>
        <p:nvPicPr>
          <p:cNvPr id="10" name="Рисунок 9" descr="Skoray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933056"/>
            <a:ext cx="3486894" cy="2425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4293096"/>
            <a:ext cx="252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Пожарная служба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60212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Скорая помощь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4149080"/>
            <a:ext cx="248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Полиция</a:t>
            </a:r>
            <a:endParaRPr lang="ru-RU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593" y="0"/>
            <a:ext cx="9156593" cy="6858000"/>
          </a:xfrm>
        </p:spPr>
      </p:pic>
      <p:pic>
        <p:nvPicPr>
          <p:cNvPr id="5" name="Рисунок 4" descr="Технопарк_X600-H09023-Rs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4365252" cy="2808312"/>
          </a:xfrm>
          <a:prstGeom prst="rect">
            <a:avLst/>
          </a:prstGeom>
        </p:spPr>
      </p:pic>
      <p:pic>
        <p:nvPicPr>
          <p:cNvPr id="6" name="Рисунок 5" descr="8842108731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4142234" cy="4358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14096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Газовая служба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6612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МЧС</a:t>
            </a:r>
            <a:endParaRPr lang="ru-RU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Вооруженные силы России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</a:rPr>
              <a:t>Армия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34076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Наша армия сильна,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Нашей Родине верна!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Для мужчин, коль доблесть есть,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 ней служить и долг, и честь!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1425996558_078033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568863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22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196752"/>
            <a:ext cx="4499992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Полиция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зной и в холод, в дожди и в туманы,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 час, когда Вам опасность грозит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На почетном посту постоянно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Полицейский России стоит.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Он, порою, ценой своей жизни              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       Защитит Вас от бед и невзгод.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       Полицейский свободной Отчизны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       Непременно на помощь придёт.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poolic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052736"/>
            <a:ext cx="35283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6678ece-d860-4041-8a54-acfc8caefb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43204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загружено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77072"/>
            <a:ext cx="2406774" cy="2291667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5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Пожарная служба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Огонь бывает добрый: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он греет нам еду.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Но, иногда, бывает,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приносит он беду.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Выходит с ним сражаться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пожарный в час любой,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Решительный, отважный,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бесстрашный, как герой.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orig_2d72b06f83550c11e94345ef3123a4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08720"/>
            <a:ext cx="4320480" cy="3238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ZxLFWtoLuR-big-reduce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525658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-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149080"/>
            <a:ext cx="2736304" cy="2394266"/>
          </a:xfrm>
          <a:prstGeom prst="rect">
            <a:avLst/>
          </a:prstGeom>
        </p:spPr>
      </p:pic>
      <p:pic>
        <p:nvPicPr>
          <p:cNvPr id="8" name="Рисунок 7" descr="PO2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32656"/>
            <a:ext cx="2376264" cy="118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Скорая медицинская помощь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5051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 белой машине с красным крестом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Доктор примчится к больным в каждый дом.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Машина поедет с сиреной, мигая,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Нужна неотложно служба такая!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Другие машины ей путь уступают.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Скорую помощь все граждане знают!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1819cfe715fdb65427df9cc02e79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4176464" cy="287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edicinskaya_brig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01008"/>
            <a:ext cx="41044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koraya-krasny-krest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764704"/>
            <a:ext cx="295232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Аварийная газовая служба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У тебя стряслась беда?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Загорелась вдруг плита?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Время даром не теряй!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И пожарных вызывай!</a:t>
            </a:r>
          </a:p>
        </p:txBody>
      </p:sp>
      <p:pic>
        <p:nvPicPr>
          <p:cNvPr id="5" name="Рисунок 4" descr="5214fd12e8328392271b1f4d090ff7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3959527" cy="2642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-33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43706"/>
            <a:ext cx="4176464" cy="3154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map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908720"/>
            <a:ext cx="2808312" cy="286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348880"/>
            <a:ext cx="1953568" cy="1463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d168fec4-b736-1296-c3c9-5cbac7fd5ffa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836711"/>
            <a:ext cx="1830254" cy="171947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306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куб «Времена года»</dc:title>
  <dc:creator>Таня</dc:creator>
  <cp:lastModifiedBy>user</cp:lastModifiedBy>
  <cp:revision>134</cp:revision>
  <dcterms:created xsi:type="dcterms:W3CDTF">2015-01-28T13:37:54Z</dcterms:created>
  <dcterms:modified xsi:type="dcterms:W3CDTF">2021-02-25T22:08:57Z</dcterms:modified>
</cp:coreProperties>
</file>