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59D8-C67E-4E08-B1BA-03138D4BDB2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728" y="2270461"/>
            <a:ext cx="6103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Ваше содержание</a:t>
            </a:r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36369" y="1670296"/>
            <a:ext cx="56886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>
                <a:solidFill>
                  <a:schemeClr val="bg1"/>
                </a:solidFill>
              </a:rPr>
              <a:t>ТЕАТР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6096" y="429309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МАДОУ №47 «Дельфин»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Н.П.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Алеханова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1820" y="163340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" y="0"/>
            <a:ext cx="9148108" cy="6858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13662" y="496144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Конец спектакля,</a:t>
            </a:r>
          </a:p>
          <a:p>
            <a:pPr algn="ctr"/>
            <a:r>
              <a:rPr lang="ru-RU" sz="5400" b="1" dirty="0" err="1">
                <a:solidFill>
                  <a:schemeClr val="bg1"/>
                </a:solidFill>
              </a:rPr>
              <a:t>апплодисменты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81329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" y="0"/>
            <a:ext cx="9148108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600" y="5026243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Спектакль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окончен - занавес</a:t>
            </a:r>
          </a:p>
        </p:txBody>
      </p:sp>
    </p:spTree>
    <p:extLst>
      <p:ext uri="{BB962C8B-B14F-4D97-AF65-F5344CB8AC3E}">
        <p14:creationId xmlns:p14="http://schemas.microsoft.com/office/powerpoint/2010/main" val="53698132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Ваше содержание</a:t>
            </a:r>
            <a:r>
              <a:rPr lang="en-US" sz="6000" dirty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979065" y="7647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Мытищи - наши театры: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1616332"/>
            <a:ext cx="357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кукол «Огниво»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4066" y="1616332"/>
            <a:ext cx="357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драмы и комедии «ФЭСТ»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6" y="2504082"/>
            <a:ext cx="4244437" cy="3080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11" y="2504082"/>
            <a:ext cx="4225185" cy="308024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Ваше содержание</a:t>
            </a:r>
            <a:r>
              <a:rPr lang="en-US" sz="6000" dirty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17991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71536" y="4631126"/>
            <a:ext cx="4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Приглашаем в зрительный зал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66" y="4907538"/>
            <a:ext cx="764084" cy="648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8" name="TextBox 17"/>
          <p:cNvSpPr txBox="1"/>
          <p:nvPr/>
        </p:nvSpPr>
        <p:spPr>
          <a:xfrm>
            <a:off x="158247" y="532954"/>
            <a:ext cx="244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В театре: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537" y="5063158"/>
            <a:ext cx="4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Приглашаем занять свои места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1537" y="5582454"/>
            <a:ext cx="374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Спектакль начинается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62" y="4907538"/>
            <a:ext cx="764084" cy="648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39" y="5581375"/>
            <a:ext cx="764084" cy="648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00" y="5581375"/>
            <a:ext cx="764084" cy="648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62" y="5581375"/>
            <a:ext cx="764084" cy="648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62" y="4245124"/>
            <a:ext cx="764084" cy="648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06" y="1108984"/>
            <a:ext cx="2127498" cy="39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742428" y="440620"/>
            <a:ext cx="231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Афиша (театр Огниво)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4" y="1628800"/>
            <a:ext cx="5741843" cy="25479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9054" y="1259468"/>
            <a:ext cx="4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Билет в театр (ФЭСТ)</a:t>
            </a:r>
          </a:p>
        </p:txBody>
      </p:sp>
    </p:spTree>
    <p:extLst>
      <p:ext uri="{BB962C8B-B14F-4D97-AF65-F5344CB8AC3E}">
        <p14:creationId xmlns:p14="http://schemas.microsoft.com/office/powerpoint/2010/main" val="1545964207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Ваше содержание</a:t>
            </a:r>
            <a:r>
              <a:rPr lang="en-US" sz="6000" dirty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09176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144944" y="773996"/>
            <a:ext cx="4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зрительном зале 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247" y="1385499"/>
            <a:ext cx="357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кукол «Огниво»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42801" y="1385499"/>
            <a:ext cx="357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драмы и комедии «ФЭСТ»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348880"/>
            <a:ext cx="4614118" cy="27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285740" y="1980190"/>
            <a:ext cx="4009346" cy="26009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86" y="4581128"/>
            <a:ext cx="2667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31234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Ваше содержание</a:t>
            </a:r>
            <a:r>
              <a:rPr lang="en-US" sz="6000" dirty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14631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74644" y="199561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51520" y="561956"/>
            <a:ext cx="357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кукол «Огниво»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5"/>
          <a:stretch/>
        </p:blipFill>
        <p:spPr>
          <a:xfrm>
            <a:off x="4215919" y="561957"/>
            <a:ext cx="4671747" cy="3170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21470" r="7193" b="15372"/>
          <a:stretch/>
        </p:blipFill>
        <p:spPr>
          <a:xfrm>
            <a:off x="251520" y="1268760"/>
            <a:ext cx="3356406" cy="2797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54419" r="8450" b="8472"/>
          <a:stretch/>
        </p:blipFill>
        <p:spPr>
          <a:xfrm>
            <a:off x="74428" y="4149361"/>
            <a:ext cx="4423144" cy="25449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34451" r="24883" b="14809"/>
          <a:stretch/>
        </p:blipFill>
        <p:spPr>
          <a:xfrm>
            <a:off x="4498965" y="4149361"/>
            <a:ext cx="4388702" cy="2000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07101" y="6041634"/>
            <a:ext cx="357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куклы театра</a:t>
            </a: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(актеры – кукловоды)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5743" y="3681193"/>
            <a:ext cx="357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касса и холл театра</a:t>
            </a:r>
          </a:p>
        </p:txBody>
      </p:sp>
    </p:spTree>
    <p:extLst>
      <p:ext uri="{BB962C8B-B14F-4D97-AF65-F5344CB8AC3E}">
        <p14:creationId xmlns:p14="http://schemas.microsoft.com/office/powerpoint/2010/main" val="3094196162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Ваше содержание</a:t>
            </a:r>
            <a:r>
              <a:rPr lang="en-US" sz="6000" dirty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18883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79512" y="404664"/>
            <a:ext cx="357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драмы и комедии «ФЭСТ»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4" y="1237604"/>
            <a:ext cx="4901147" cy="3271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21" y="3284629"/>
            <a:ext cx="4714876" cy="35361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14396" y="1340768"/>
            <a:ext cx="357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холл театра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785" y="5986366"/>
            <a:ext cx="357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спектакль «Три поросенка»</a:t>
            </a:r>
          </a:p>
        </p:txBody>
      </p:sp>
    </p:spTree>
    <p:extLst>
      <p:ext uri="{BB962C8B-B14F-4D97-AF65-F5344CB8AC3E}">
        <p14:creationId xmlns:p14="http://schemas.microsoft.com/office/powerpoint/2010/main" val="309419616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Ваше содержание</a:t>
            </a:r>
            <a:r>
              <a:rPr lang="en-US" sz="6000" dirty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18883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65762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79512" y="404664"/>
            <a:ext cx="357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 театра: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60" y="974438"/>
            <a:ext cx="4860032" cy="26705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80048"/>
            <a:ext cx="5066928" cy="33779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6" y="3587407"/>
            <a:ext cx="4572000" cy="30266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2936" y="3079938"/>
            <a:ext cx="1566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Композитор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54837" y="930708"/>
            <a:ext cx="1566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Драматург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70262" y="3026947"/>
            <a:ext cx="1566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Режиссер</a:t>
            </a:r>
          </a:p>
        </p:txBody>
      </p:sp>
    </p:spTree>
    <p:extLst>
      <p:ext uri="{BB962C8B-B14F-4D97-AF65-F5344CB8AC3E}">
        <p14:creationId xmlns:p14="http://schemas.microsoft.com/office/powerpoint/2010/main" val="409465614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Ваше содержание</a:t>
            </a:r>
            <a:r>
              <a:rPr lang="en-US" sz="6000" dirty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18883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79512" y="404664"/>
            <a:ext cx="357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 театра: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76" y="866329"/>
            <a:ext cx="5004048" cy="3336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42031"/>
            <a:ext cx="4425070" cy="2902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842031"/>
            <a:ext cx="4362297" cy="28986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24568" y="3429000"/>
            <a:ext cx="1566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Суфлер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75" y="3412278"/>
            <a:ext cx="1566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Осветитель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5972" y="764704"/>
            <a:ext cx="1566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Гример</a:t>
            </a:r>
          </a:p>
        </p:txBody>
      </p:sp>
    </p:spTree>
    <p:extLst>
      <p:ext uri="{BB962C8B-B14F-4D97-AF65-F5344CB8AC3E}">
        <p14:creationId xmlns:p14="http://schemas.microsoft.com/office/powerpoint/2010/main" val="3854548265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Ваше содержание</a:t>
            </a:r>
            <a:r>
              <a:rPr lang="en-US" sz="6000" dirty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18883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79512" y="404664"/>
            <a:ext cx="453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 театра: актеры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r="16861" b="7244"/>
          <a:stretch/>
        </p:blipFill>
        <p:spPr>
          <a:xfrm>
            <a:off x="273870" y="3992734"/>
            <a:ext cx="4135970" cy="2678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2612"/>
            <a:ext cx="4475989" cy="32498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15" y="299861"/>
            <a:ext cx="2361016" cy="31480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23992"/>
          <a:stretch/>
        </p:blipFill>
        <p:spPr>
          <a:xfrm>
            <a:off x="186915" y="898327"/>
            <a:ext cx="5592726" cy="29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26135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6138a2f765b2a9dcd41fe88ab06e8dd525497"/>
</p:tagLst>
</file>

<file path=ppt/theme/theme1.xml><?xml version="1.0" encoding="utf-8"?>
<a:theme xmlns:a="http://schemas.openxmlformats.org/drawingml/2006/main" name="shablon_theatr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shablon_theatre</Template>
  <TotalTime>111</TotalTime>
  <Words>157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shablon_theatre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74</cp:revision>
  <dcterms:created xsi:type="dcterms:W3CDTF">2018-03-11T11:50:54Z</dcterms:created>
  <dcterms:modified xsi:type="dcterms:W3CDTF">2021-03-11T14:04:58Z</dcterms:modified>
</cp:coreProperties>
</file>