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73" r:id="rId7"/>
    <p:sldId id="270" r:id="rId8"/>
    <p:sldId id="269" r:id="rId9"/>
    <p:sldId id="280" r:id="rId10"/>
    <p:sldId id="271" r:id="rId11"/>
    <p:sldId id="268" r:id="rId12"/>
    <p:sldId id="267" r:id="rId13"/>
    <p:sldId id="266" r:id="rId14"/>
    <p:sldId id="265" r:id="rId15"/>
    <p:sldId id="263" r:id="rId16"/>
    <p:sldId id="264" r:id="rId17"/>
    <p:sldId id="258" r:id="rId18"/>
    <p:sldId id="279" r:id="rId19"/>
    <p:sldId id="274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6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2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4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7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8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8927-28D4-402D-871A-382CDE224C9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582A-B925-4D30-BD82-8D4A1EAA3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4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7305" y="2001839"/>
            <a:ext cx="7358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«Одарённый 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ребенок – 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какой  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он?»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0052" y="5099126"/>
            <a:ext cx="3797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t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  <a:r>
              <a:rPr lang="ru-RU" alt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Овчарова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9" y="1122363"/>
            <a:ext cx="4036132" cy="3899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0772" y="87527"/>
            <a:ext cx="7003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МАДОУ № 47 «Дельфин»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Мытищи 2021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0132" y="1514182"/>
            <a:ext cx="5401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Консультация для родителей на тему: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7135" y="355002"/>
            <a:ext cx="7949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Условия развития одарённости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7887" y="1079336"/>
            <a:ext cx="7896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Интеллектуальное развитие к 5,5 годам имеет положительное ускорение, которое сменяется отрицательным, а к 12 годам в основном завершается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 8 годам достигается  90% развития интеллекта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По результатам диагностики интеллект 12-летних подростков и учащихся 11-х классов    существенно не 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отличаются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6" descr="https://sch2073.mskobr.ru/files/0_127a4a_abb2e4b9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27" y="355002"/>
            <a:ext cx="3052980" cy="32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7591" y="225911"/>
            <a:ext cx="6131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Портрет одарённого ребенка: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7130" y="1047065"/>
            <a:ext cx="685262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Особенности познавательной деятельности</a:t>
            </a: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Психосоциальная чувствительность </a:t>
            </a: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Физические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характеристики</a:t>
            </a:r>
          </a:p>
          <a:p>
            <a:pPr>
              <a:lnSpc>
                <a:spcPct val="90000"/>
              </a:lnSpc>
              <a:buClr>
                <a:schemeClr val="accent5">
                  <a:lumMod val="50000"/>
                </a:schemeClr>
              </a:buClr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491" y="451822"/>
            <a:ext cx="941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43490" y="3844499"/>
            <a:ext cx="9983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Одарённый </a:t>
            </a:r>
            <a:r>
              <a:rPr lang="ru-RU" sz="2400" b="1" i="1" dirty="0">
                <a:solidFill>
                  <a:srgbClr val="FF0000"/>
                </a:solidFill>
              </a:rPr>
              <a:t>ребенок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 </a:t>
            </a:r>
          </a:p>
        </p:txBody>
      </p:sp>
      <p:pic>
        <p:nvPicPr>
          <p:cNvPr id="9" name="Picture 15" descr="MPj04309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63" y="301215"/>
            <a:ext cx="3619813" cy="31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7280" y="387275"/>
            <a:ext cx="8046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Познавательная деятельность</a:t>
            </a:r>
            <a:b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426" y="3107092"/>
            <a:ext cx="11252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Отличная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память в сочетании с ранним речевым развитием и способностью к классификации и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категоризированию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помогают такому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ребёнку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накапливать большой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объём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информации и интенсивно использовать ее.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Одаренные дети обладают большим словарным запасом, позволяющим им свободно и четко излагать свои мысли.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Наряду со способностью воспринимать смысловые неясности, сохранить высокий порог восприятия в течение длительного времени, с удовольствием заниматься сложными и даже не имеющими практического решения задачами они не терпят, когда им навязывают готовые ответы.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Они отличаются продолжительным периодом концентрации внимания и большим упорством в решении задач.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13" y="387275"/>
            <a:ext cx="4274701" cy="26382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426" y="1075765"/>
            <a:ext cx="7358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Отличаясь широтой восприятия,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одарённые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дети остро чувствуют все происходящее в окружающем их мире и чрезвычайно любопытны в отношении того, как устроен тот или иной предмет. Они  склонны активно исследовать все окружающее.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Они обладают способностью воспринимать связи между явлениями и предметами и делать соответствующие выводы; им нравится в своем воображении создавать альтернативные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4186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0465" y="290456"/>
            <a:ext cx="8315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Психосоциальная чувствительность</a:t>
            </a:r>
            <a:b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245" y="967564"/>
            <a:ext cx="1081143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Одарённые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дети обнаруживают обостренное чувство справедливости; опережающее нравственное развитие опирается на опережающее развитие восприятия и познания.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Они остро реагируют на несправедливость окружающего мира, предъявляют высокие требования к себе и окружающим.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Живое воображение, включение элементов игры в выполнение задач, творчество, изобретательность и богатая фантазия (воображаемые друзья, братья и сестры) весьма характерны для одаренных детей.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Дети обладают отличным чувством юмора, любят смешные несоответствия, игру слов, шутки.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Им недостает эмоционального баланса, в раннем возрасте одаренные дети нетерпеливы и порывисты.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Порой для них характерны преувеличенные страхи и повышенная уязвимость.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Эгоцентризм в этом возрасте как у обычных детей.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Нередко у одаренных детей развиваются негативное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самовосприятие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, возникают трудности в общении со сверстниками.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3.bp.blogspot.com/-VLW8V3w0r3k/WqVaqZfbYYI/AAAAAAAAJtU/gcxrrVktQrMwAwHeUbEgtT9Z0-M5L_nWwCLcBGAs/s320/%25D1%2587%25D0%25B5%25D0%25BB%25D0%25BE%25D0%25B2%25D0%25B5%25D1%2587%25D0%25BA%25D0%25B8_DoV%2B%25283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9313" y="860612"/>
            <a:ext cx="1552684" cy="44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8202" y="301214"/>
            <a:ext cx="60457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Физические характеристики</a:t>
            </a:r>
            <a:b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398" y="1108038"/>
            <a:ext cx="70732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Одарённых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детей отличает высокий энергетический уровень, причем спят они меньше обычного.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Их моторная координация и владение руками часто отстают от познавательных способностей. Им необходима практика. Разница в интеллектуальном и физическом развитии таких детей может обескураживать их и развивать несамостоятельность.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Зрение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одарённых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детей (в возрасте до 8 лет) часто нестабильно, им трудно менять фокус с близкого расстояния на дальнее.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20" y="1409210"/>
            <a:ext cx="4790884" cy="31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85770" y="580913"/>
            <a:ext cx="7465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Типы характеров одарённых детей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00" y="1559860"/>
            <a:ext cx="7024742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1-й тип-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подвижный, веселый, коммуникабельный, открытый, с хорошим речевым развитием, лидер,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фантазер.</a:t>
            </a: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2-й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тип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-  замкнутый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тихий, размышляющий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    застенчивый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, пугливый.</a:t>
            </a:r>
          </a:p>
          <a:p>
            <a:pPr marL="10287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2" y="1746601"/>
            <a:ext cx="4542033" cy="35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365" y="236669"/>
            <a:ext cx="11854927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Методики выявления </a:t>
            </a:r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одарённости</a:t>
            </a:r>
            <a:endParaRPr lang="ru-RU" sz="3200" b="1" i="1" dirty="0">
              <a:solidFill>
                <a:srgbClr val="C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Среди наиболее известных методов измерения интеллекта можно отметить следующие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а)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шкала интеллекта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Станфорд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Бине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, предназначенная для тестирования детей начиная с 2-летнего возраста;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б)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Векслеровская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 шкала интеллекта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и различные варианты этого теста предназначены для тестирования не только детей, но и взрослых;</a:t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в)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шкала детских способностей Маккарти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предназначена для тестирования детей в возрасте от 2,5 до 8,5 года (дается обобщенная оценка и 5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субоценок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 для вербальных, перцептивных, вычислительных, моторных способностей и памяти);</a:t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г)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тест когнитивных способностей, разработанный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Р.Э.Торндайком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 и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Е.Хаген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,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дает три оценки (вербальная, невербальная и количественная), он широко используется при выявлении детей, которые должны заниматься по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 pitchFamily="18" charset="0"/>
              </a:rPr>
              <a:t>специальной программе для одаренных.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s://2.bp.blogspot.com/-TGr8jBNyVeQ/WqVam47uQmI/AAAAAAAAJtQ/M0WzMAdHrhQAJUiEKyYQGEVtdiD-yxvtACLcBGAs/s400/%25D1%2587%25D0%25B5%25D0%25BB%25D0%25BE%25D0%25B2%25D0%25B5%25D1%2587%25D0%25BA%25D0%25B8_DoV%2B%25281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1" y="5649358"/>
            <a:ext cx="5206701" cy="13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365" y="225911"/>
            <a:ext cx="11801139" cy="467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a typeface="Calibri"/>
                <a:cs typeface="Times New Roman"/>
              </a:rPr>
              <a:t>Наиболее популярными при оценивании академической </a:t>
            </a:r>
            <a:r>
              <a:rPr lang="ru-RU" sz="32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одарённости </a:t>
            </a:r>
            <a:r>
              <a:rPr lang="ru-RU" sz="3200" b="1" i="1" dirty="0">
                <a:solidFill>
                  <a:srgbClr val="C00000"/>
                </a:solidFill>
                <a:ea typeface="Calibri"/>
                <a:cs typeface="Times New Roman"/>
              </a:rPr>
              <a:t>являются следующие тесты</a:t>
            </a: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</a:p>
          <a:p>
            <a:pPr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а)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общий тест основных умений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оценивающий базовые навыки в чтении, орфографии, математике и др.</a:t>
            </a:r>
            <a:r>
              <a:rPr lang="ru-RU" sz="2400" i="1" dirty="0">
                <a:ea typeface="Calibri"/>
              </a:rPr>
              <a:t/>
            </a:r>
            <a:br>
              <a:rPr lang="ru-RU" sz="2400" i="1" dirty="0">
                <a:ea typeface="Calibri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б)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ea typeface="Calibri"/>
              </a:rPr>
              <a:t>Айовский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 тест основных умений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оценивающий словарный запас, успешность в чтении, языковые навыки;</a:t>
            </a:r>
            <a:r>
              <a:rPr lang="ru-RU" sz="2400" i="1" dirty="0">
                <a:ea typeface="Calibri"/>
              </a:rPr>
              <a:t/>
            </a:r>
            <a:br>
              <a:rPr lang="ru-RU" sz="2400" i="1" dirty="0">
                <a:ea typeface="Calibri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в)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ea typeface="Calibri"/>
              </a:rPr>
              <a:t>Станфорский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 тест достижений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предусматривающий оценку знаний и навыков ребенка в математике, естествознании, в понимании устной речи;</a:t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г) 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Калифорнийский тест достижений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оценивающий успешность в чтении, словарный запас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a typeface="Calibri"/>
              </a:rPr>
              <a:t>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понятливость, математические способности.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8" descr="http://media.lpgenerator.ru/images/190084/dite-bez-fona-ve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30" y="3718704"/>
            <a:ext cx="2867270" cy="25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488" y="215153"/>
            <a:ext cx="11403106" cy="560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a typeface="Calibri"/>
                <a:cs typeface="Times New Roman"/>
              </a:rPr>
              <a:t>Среди наиболее известных зарубежных психомоторных тестов выделяют следующие</a:t>
            </a:r>
            <a:r>
              <a:rPr lang="ru-RU" sz="3200" i="1" dirty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	Тест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Пурдве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предназначен для оценки непрерывно-двигательных способностей, где оцениваются направленность реакций, непрерывно-двигательная координация.</a:t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	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Тест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ловкости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манипулирования с мелкими предметами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Крауфорда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2400" i="1" dirty="0" smtClean="0">
                <a:latin typeface="Calibri" panose="020F0502020204030204" pitchFamily="34" charset="0"/>
                <a:ea typeface="Calibri"/>
                <a:cs typeface="Times New Roman"/>
              </a:rPr>
              <a:t>	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Тест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на основные двигательные навыки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Д.Арнхейма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и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У.Синклера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направлен на оценку способностей ребенка координировать работу глаз и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рук, координировать или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регулировать движения разной амплитуды.</a:t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	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Тест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на зрительно-двигательную координацию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К.Берри</a:t>
            </a:r>
            <a:r>
              <a:rPr lang="ru-RU" sz="2400" i="1" dirty="0"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состоит в том, чтобы ребенок воспроизвел 24 рисунка, сложность которых постепенно возрастает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5" name="Picture 2" descr="http://mir-detstva.kiev.ua/files/ris1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1907" y="753241"/>
            <a:ext cx="19081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122" y="51152"/>
            <a:ext cx="1176886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Система деятельности по организации работы с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одарёнными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детьми в ДОУ строится следующим образом: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Выявление одаренных детей. 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Психолого-педагогическое сопровождение одаренных дошкольников, которое предполагает:</a:t>
            </a:r>
          </a:p>
          <a:p>
            <a:pPr marL="342900" indent="-342900">
              <a:spcAft>
                <a:spcPts val="600"/>
              </a:spcAft>
              <a:buFontTx/>
              <a:buChar char="-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Составление индивидуального маршрута развития; </a:t>
            </a:r>
          </a:p>
          <a:p>
            <a:pPr marL="342900" indent="-342900">
              <a:spcAft>
                <a:spcPts val="600"/>
              </a:spcAft>
              <a:buFontTx/>
              <a:buChar char="-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Создание комфортной развивающей среды;</a:t>
            </a:r>
          </a:p>
          <a:p>
            <a:pPr marL="342900" indent="-342900">
              <a:spcAft>
                <a:spcPts val="600"/>
              </a:spcAft>
              <a:buFontTx/>
              <a:buChar char="-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Осуществление психолого-педагогического просвещения родителей на тему одаренности;</a:t>
            </a:r>
          </a:p>
          <a:p>
            <a:pPr marL="342900" indent="-342900">
              <a:spcAft>
                <a:spcPts val="600"/>
              </a:spcAft>
              <a:buFontTx/>
              <a:buChar char="-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Помощь одаренным дошкольникам в самореализации их творческой направленности: индивидуальные творческие задания;</a:t>
            </a:r>
          </a:p>
          <a:p>
            <a:pPr marL="342900" indent="-342900">
              <a:spcAft>
                <a:spcPts val="600"/>
              </a:spcAft>
              <a:buFontTx/>
              <a:buChar char="-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Организация проектной деятельности;</a:t>
            </a:r>
          </a:p>
          <a:p>
            <a:pPr marL="342900" indent="-342900">
              <a:spcAft>
                <a:spcPts val="600"/>
              </a:spcAft>
              <a:buFontTx/>
              <a:buChar char="-"/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Участие в интеллектуальных играх, конкурсах исследовательских работ.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3. Контроль над развитием познавательной деятельности детей.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4. Поощрение одаренных детей.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Times New Roman"/>
              </a:rPr>
              <a:t>5. Работа с родителями одаренных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1251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" y="559398"/>
            <a:ext cx="67020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Что такое одарённость?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Кто бы смог нам рассказать?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Все великие умы ответ не могут дать!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Может это лишь талант, 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данный нам от Бога?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И его-то нужно развивать долго-долго…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А может это интерес к 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определённому предмету?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Точного ответа не было и нет!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Главное, успеть понять, 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к чему стремится ум ребячий!</a:t>
            </a:r>
          </a:p>
          <a:p>
            <a:pPr algn="just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Вот в этом - наша важная задача!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2" descr="https://avatars.mds.yandex.net/get-zen_doc/3579604/pub_5f58de09deed59545a8645d9_5f58de3755f5fd69c0c8b09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45" y="914400"/>
            <a:ext cx="4918128" cy="33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4719" y="4410634"/>
            <a:ext cx="5959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cs typeface="Times New Roman" pitchFamily="18" charset="0"/>
              </a:rPr>
              <a:t>Спасибо за внимание!!!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5176" y="484094"/>
            <a:ext cx="6465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Одаренность - конечно дар,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Богом данный, данный свыше.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Одаренность – это огонь,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Не гаси, поддержи его, слышишь.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Одаренность – пытливый ум,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Почемучка еще с пеленок.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Одаренный - философ и шут,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 общем, трудный еще ребенок.</a:t>
            </a:r>
          </a:p>
        </p:txBody>
      </p:sp>
      <p:pic>
        <p:nvPicPr>
          <p:cNvPr id="5" name="Picture 4" descr="https://avatanplus.com/files/resources/original/5c615e2018d85168dc57ad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4" y="606140"/>
            <a:ext cx="3325804" cy="30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9895380" y="2208719"/>
            <a:ext cx="1955409" cy="132236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12515" y="3939173"/>
            <a:ext cx="1955409" cy="132236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2.bp.blogspot.com/-TGr8jBNyVeQ/WqVam47uQmI/AAAAAAAAJtQ/M0WzMAdHrhQAJUiEKyYQGEVtdiD-yxvtACLcBGAs/s400/%25D1%2587%25D0%25B5%25D0%25BB%25D0%25BE%25D0%25B2%25D0%25B5%25D1%2587%25D0%25BA%25D0%25B8_DoV%2B%25281%25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29" y="5438959"/>
            <a:ext cx="5672866" cy="14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7917" y="1721224"/>
            <a:ext cx="7029583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Одарённость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человека — это маленький росточек, едва проклюнувшийся из земли и требующий к себе огромного внимания. Необходимо холить и лелеять, ухаживать за ним, сделать все необходимое, чтобы он вырос и дал обильный плод».</a:t>
            </a:r>
          </a:p>
          <a:p>
            <a:pPr algn="r">
              <a:lnSpc>
                <a:spcPct val="120000"/>
              </a:lnSpc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 В. А. Сухомлинский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4" y="193053"/>
            <a:ext cx="3463660" cy="50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306" y="1043492"/>
            <a:ext cx="11209467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Талант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-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сочетание способностей, обеспечивающих высокие достижения в определенном виде деятельности, отличающейся принципиальной новизной и оригинальностью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подхода.</a:t>
            </a:r>
          </a:p>
          <a:p>
            <a:pPr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Одарённость –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это 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по сравнению с другими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людьми.</a:t>
            </a:r>
          </a:p>
          <a:p>
            <a:pPr>
              <a:defRPr/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Одарённость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- потенциальный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талант,</a:t>
            </a:r>
            <a:endParaRPr lang="ru-RU" sz="2400" b="1" i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а </a:t>
            </a:r>
            <a:r>
              <a:rPr lang="ru-RU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талант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-реализованная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одаренность.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9412" y="290456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FF0000"/>
                </a:solidFill>
              </a:rPr>
              <a:t>Определение в психологии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5016" y="430306"/>
            <a:ext cx="6648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«Одарённый ребенок»-кто он?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306" y="1968650"/>
            <a:ext cx="5303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Какой он- «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одарённый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ребенок»?</a:t>
            </a:r>
          </a:p>
          <a:p>
            <a:pPr marL="160020" indent="-3429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, или нет?</a:t>
            </a:r>
          </a:p>
          <a:p>
            <a:pPr marL="160020" indent="-3429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Как определить  «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одарённость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»?</a:t>
            </a:r>
          </a:p>
          <a:p>
            <a:pPr marL="160020" indent="-342900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Что за ней скрывается?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536" y="1785768"/>
            <a:ext cx="5292766" cy="35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457" y="1058111"/>
            <a:ext cx="10079914" cy="39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Примерно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пятая часть дошкольников может быть отнесена к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одарённым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детям.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	Но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они, как правило, лишены необходимой для развития их талантов поддержки, в результате всего лишь 2-5%  детского поколения действительно проявляют себя как одаренные.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        Интеллектуально одарено 2% детей,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повышенными умственными способностями – 15 -16%, то есть в общем 18 детей из ста. Из 5 одаренных детей выявляется только один. Однако, и это не означает, что одаренность такого ребенка будет развиваться и совершенствоваться в дальнейшем.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1389" y="473336"/>
            <a:ext cx="6411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Это интересно…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ttps://3.bp.blogspot.com/-VLW8V3w0r3k/WqVaqZfbYYI/AAAAAAAAJtU/gcxrrVktQrMwAwHeUbEgtT9Z0-M5L_nWwCLcBGAs/s320/%25D1%2587%25D0%25B5%25D0%25BB%25D0%25BE%25D0%25B2%25D0%25B5%25D1%2587%25D0%25BA%25D0%25B8_DoV%2B%25283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70372" y="473336"/>
            <a:ext cx="1821626" cy="44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2127" y="182880"/>
            <a:ext cx="9864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Классификация одарённости  (по Юркевич В.С., 1996)</a:t>
            </a:r>
            <a:endParaRPr lang="ru-RU" sz="32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791" y="1527586"/>
            <a:ext cx="6691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Интеллектуальная одаренность. </a:t>
            </a:r>
            <a:endParaRPr lang="ru-RU" alt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Академическая одаренность.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Художественная одаренность.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Креативная одаренность.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Лидерская (социальная) одаренность.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Психомоторная (спортивная) одаренность</a:t>
            </a:r>
            <a:endParaRPr lang="ru-RU" alt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4" descr="https://catherineasquithgallery.com/uploads/posts/2021-03/1614599943_17-p-shkola-na-belom-fone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54" y="1258645"/>
            <a:ext cx="5630938" cy="34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1096" y="5223924"/>
            <a:ext cx="605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  <a:defRPr/>
            </a:pP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По форме проявления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Явная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Скрытая </a:t>
            </a:r>
          </a:p>
        </p:txBody>
      </p:sp>
    </p:spTree>
    <p:extLst>
      <p:ext uri="{BB962C8B-B14F-4D97-AF65-F5344CB8AC3E}">
        <p14:creationId xmlns:p14="http://schemas.microsoft.com/office/powerpoint/2010/main" val="35106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5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61360" y="21514"/>
            <a:ext cx="2840019" cy="10535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Интеллектуальная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2120" y="1180649"/>
            <a:ext cx="2840019" cy="108450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Академическая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2120" y="2370715"/>
            <a:ext cx="2840019" cy="107710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Творческая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2120" y="5808796"/>
            <a:ext cx="2840019" cy="107071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Лидерская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2120" y="4699074"/>
            <a:ext cx="2840019" cy="110972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Креативная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72120" y="3553379"/>
            <a:ext cx="2840019" cy="1069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Психомоторная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4313" y="91102"/>
            <a:ext cx="84447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Повышенная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любознательность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, сообразительность,  живость ума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4313" y="1265702"/>
            <a:ext cx="84447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Интерес к предмету, способность классифицировать и систематизировать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74312" y="2422053"/>
            <a:ext cx="84447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Желание  мыслить и делать все по-своему, изобретательность,   ослабленное внимание к авторитетам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74312" y="5808795"/>
            <a:ext cx="84447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Склонность руководить, инициативность, легкость общения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74312" y="4728393"/>
            <a:ext cx="84447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Нестандартность мышления, особый взгляд на мир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74312" y="3575223"/>
            <a:ext cx="84447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Активность в движениях,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соревновательность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хорошая координация движений  </a:t>
            </a:r>
          </a:p>
        </p:txBody>
      </p:sp>
    </p:spTree>
    <p:extLst>
      <p:ext uri="{BB962C8B-B14F-4D97-AF65-F5344CB8AC3E}">
        <p14:creationId xmlns:p14="http://schemas.microsoft.com/office/powerpoint/2010/main" val="22081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1379" y="236668"/>
            <a:ext cx="6852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Степень </a:t>
            </a:r>
            <a:r>
              <a:rPr lang="ru-RU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одарённости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9704" y="1151068"/>
            <a:ext cx="10295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Первая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сверходаренные дети, таких называют гениями (</a:t>
            </a:r>
            <a:r>
              <a:rPr lang="ru-RU" sz="2400" b="1" i="1" u="sng" dirty="0">
                <a:solidFill>
                  <a:srgbClr val="0070C0"/>
                </a:solidFill>
                <a:cs typeface="Times New Roman" pitchFamily="18" charset="0"/>
              </a:rPr>
              <a:t>Гениальность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– это наибольшее проявление творческого потенциала личности относительно остальных людей, наивысшая степень одаренности в чем-либо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). Это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самая малочисленная группа, к которой относят не более одного человека на десять тысяч. 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70C0"/>
                </a:solidFill>
                <a:cs typeface="Times New Roman" pitchFamily="18" charset="0"/>
              </a:rPr>
              <a:t>Вторая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—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высокоодаренные, или талантливые, примерно 2‑3 %.  (</a:t>
            </a:r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Талант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– это очевидная способность человека к чему-либо, которую могут отточить время и опыт).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0070C0"/>
                </a:solidFill>
                <a:cs typeface="Times New Roman" pitchFamily="18" charset="0"/>
              </a:rPr>
              <a:t>Третья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—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собственно одаренные (15‑25 %). 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Остальные дети входят в пределы нормы (70 %) </a:t>
            </a:r>
          </a:p>
          <a:p>
            <a:pPr marL="160020" indent="-3429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60" y="3995043"/>
            <a:ext cx="2163720" cy="19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1060</Words>
  <Application>Microsoft Office PowerPoint</Application>
  <PresentationFormat>Широкоэкранный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152</cp:revision>
  <dcterms:created xsi:type="dcterms:W3CDTF">2021-05-06T05:52:35Z</dcterms:created>
  <dcterms:modified xsi:type="dcterms:W3CDTF">2021-05-06T17:19:19Z</dcterms:modified>
</cp:coreProperties>
</file>