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98" r:id="rId5"/>
    <p:sldId id="299" r:id="rId6"/>
    <p:sldId id="300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1A2"/>
    <a:srgbClr val="23259E"/>
    <a:srgbClr val="5FF85D"/>
    <a:srgbClr val="26E732"/>
    <a:srgbClr val="42F149"/>
    <a:srgbClr val="6263BF"/>
    <a:srgbClr val="0C0B8F"/>
    <a:srgbClr val="6060CE"/>
    <a:srgbClr val="05B00B"/>
    <a:srgbClr val="E8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>
        <p:scale>
          <a:sx n="64" d="100"/>
          <a:sy n="64" d="100"/>
        </p:scale>
        <p:origin x="-91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B493D-D1F4-499C-B87F-ECB26BDCFA0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22BDA-7ABE-44D3-821F-C024FC63740D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Общие принципы Конвенции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5C878822-1EA8-4672-A605-69EA595280D3}" type="parTrans" cxnId="{DB408580-ADDC-4AA3-89B4-A34E3D97D193}">
      <dgm:prSet/>
      <dgm:spPr/>
      <dgm:t>
        <a:bodyPr/>
        <a:lstStyle/>
        <a:p>
          <a:endParaRPr lang="ru-RU"/>
        </a:p>
      </dgm:t>
    </dgm:pt>
    <dgm:pt modelId="{937D559A-83F9-4F0E-8349-9BDC196199F8}" type="sibTrans" cxnId="{DB408580-ADDC-4AA3-89B4-A34E3D97D193}">
      <dgm:prSet/>
      <dgm:spPr/>
      <dgm:t>
        <a:bodyPr/>
        <a:lstStyle/>
        <a:p>
          <a:endParaRPr lang="ru-RU"/>
        </a:p>
      </dgm:t>
    </dgm:pt>
    <dgm:pt modelId="{688D8370-AFD8-41EC-A9EE-E76DED9CBAF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Недискриминация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E39A2C9A-BE02-47F5-97C5-5DFD69399301}" type="parTrans" cxnId="{C726CC09-2D6F-4FCF-A527-C2A920D5998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ED1405C-0939-4D2D-8CF3-AFCD6D727271}" type="sibTrans" cxnId="{C726CC09-2D6F-4FCF-A527-C2A920D59989}">
      <dgm:prSet/>
      <dgm:spPr/>
      <dgm:t>
        <a:bodyPr/>
        <a:lstStyle/>
        <a:p>
          <a:endParaRPr lang="ru-RU"/>
        </a:p>
      </dgm:t>
    </dgm:pt>
    <dgm:pt modelId="{9E859A16-A740-49CB-9227-B713CBF1D5B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Право на жизнь, выживание и развитие            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2CAC2145-A45E-465D-8092-B0F441947E4E}" type="parTrans" cxnId="{046DB52E-9E26-4730-8F4D-EB80B99BD45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9C875EC-712A-41B1-9902-2F10AF40CEA7}" type="sibTrans" cxnId="{046DB52E-9E26-4730-8F4D-EB80B99BD456}">
      <dgm:prSet/>
      <dgm:spPr/>
      <dgm:t>
        <a:bodyPr/>
        <a:lstStyle/>
        <a:p>
          <a:endParaRPr lang="ru-RU"/>
        </a:p>
      </dgm:t>
    </dgm:pt>
    <dgm:pt modelId="{00D8FA89-F4A9-42EA-9BED-DFD601E02380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Взгляды ребенка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1EAA9751-EE9D-46FB-8003-8B829D7D7F91}" type="parTrans" cxnId="{0314A2C6-C12B-406F-8AB4-AE4C829E606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8899009-5009-4525-88C0-D566C424214A}" type="sibTrans" cxnId="{0314A2C6-C12B-406F-8AB4-AE4C829E6063}">
      <dgm:prSet/>
      <dgm:spPr/>
      <dgm:t>
        <a:bodyPr/>
        <a:lstStyle/>
        <a:p>
          <a:endParaRPr lang="ru-RU"/>
        </a:p>
      </dgm:t>
    </dgm:pt>
    <dgm:pt modelId="{E6F9C289-8981-42B2-8334-D5D0C548322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Наилучшее обеспечение интересов ребенка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gm:t>
    </dgm:pt>
    <dgm:pt modelId="{856E0361-0B34-4D37-A421-82CB1AE4594D}" type="parTrans" cxnId="{8763B2CB-560A-4B23-93A4-FE494AE7D52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7042B8B-EEAC-4CF7-A2CB-3E547038693C}" type="sibTrans" cxnId="{8763B2CB-560A-4B23-93A4-FE494AE7D523}">
      <dgm:prSet/>
      <dgm:spPr/>
      <dgm:t>
        <a:bodyPr/>
        <a:lstStyle/>
        <a:p>
          <a:endParaRPr lang="ru-RU"/>
        </a:p>
      </dgm:t>
    </dgm:pt>
    <dgm:pt modelId="{E6331AB2-DD23-472A-B0B7-C412D2DFB383}" type="pres">
      <dgm:prSet presAssocID="{419B493D-D1F4-499C-B87F-ECB26BDCF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536A8B-29C5-4FDE-9F88-68B6FE067EDA}" type="pres">
      <dgm:prSet presAssocID="{38C22BDA-7ABE-44D3-821F-C024FC63740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E0F48A-14DD-47E0-B767-1CA50DDE30DA}" type="pres">
      <dgm:prSet presAssocID="{38C22BDA-7ABE-44D3-821F-C024FC63740D}" presName="rootComposite1" presStyleCnt="0"/>
      <dgm:spPr/>
      <dgm:t>
        <a:bodyPr/>
        <a:lstStyle/>
        <a:p>
          <a:endParaRPr lang="ru-RU"/>
        </a:p>
      </dgm:t>
    </dgm:pt>
    <dgm:pt modelId="{43FA1431-EF91-420B-9D5A-04E9D8A71730}" type="pres">
      <dgm:prSet presAssocID="{38C22BDA-7ABE-44D3-821F-C024FC63740D}" presName="rootText1" presStyleLbl="node0" presStyleIdx="0" presStyleCnt="1" custScaleX="375683" custScaleY="270579" custLinFactY="-4762" custLinFactNeighborX="16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FE83E4-F1AF-4801-8DCD-2F669A153418}" type="pres">
      <dgm:prSet presAssocID="{38C22BDA-7ABE-44D3-821F-C024FC6374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8F401A-0F43-444B-A02B-2FE0FA6DB8EE}" type="pres">
      <dgm:prSet presAssocID="{38C22BDA-7ABE-44D3-821F-C024FC63740D}" presName="hierChild2" presStyleCnt="0"/>
      <dgm:spPr/>
      <dgm:t>
        <a:bodyPr/>
        <a:lstStyle/>
        <a:p>
          <a:endParaRPr lang="ru-RU"/>
        </a:p>
      </dgm:t>
    </dgm:pt>
    <dgm:pt modelId="{145A4C6C-97F7-4FA9-B771-72F4EB45A02C}" type="pres">
      <dgm:prSet presAssocID="{E39A2C9A-BE02-47F5-97C5-5DFD6939930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B8D807-F485-4DBC-A012-8DE1D659E309}" type="pres">
      <dgm:prSet presAssocID="{688D8370-AFD8-41EC-A9EE-E76DED9CBA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34C718-B739-4BD6-8B30-927DEF1524FB}" type="pres">
      <dgm:prSet presAssocID="{688D8370-AFD8-41EC-A9EE-E76DED9CBAF6}" presName="rootComposite" presStyleCnt="0"/>
      <dgm:spPr/>
      <dgm:t>
        <a:bodyPr/>
        <a:lstStyle/>
        <a:p>
          <a:endParaRPr lang="ru-RU"/>
        </a:p>
      </dgm:t>
    </dgm:pt>
    <dgm:pt modelId="{1642588B-12B2-422F-B107-0F033B6E87C3}" type="pres">
      <dgm:prSet presAssocID="{688D8370-AFD8-41EC-A9EE-E76DED9CBAF6}" presName="rootText" presStyleLbl="node2" presStyleIdx="0" presStyleCnt="4" custScaleX="206874" custScaleY="127947" custLinFactNeighborX="-240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04F1A-CC55-410F-9296-15E8266D0457}" type="pres">
      <dgm:prSet presAssocID="{688D8370-AFD8-41EC-A9EE-E76DED9CBAF6}" presName="rootConnector" presStyleLbl="node2" presStyleIdx="0" presStyleCnt="4"/>
      <dgm:spPr/>
      <dgm:t>
        <a:bodyPr/>
        <a:lstStyle/>
        <a:p>
          <a:endParaRPr lang="ru-RU"/>
        </a:p>
      </dgm:t>
    </dgm:pt>
    <dgm:pt modelId="{E4D0FA1D-76EF-4FE5-91FE-ED4BDE970B44}" type="pres">
      <dgm:prSet presAssocID="{688D8370-AFD8-41EC-A9EE-E76DED9CBAF6}" presName="hierChild4" presStyleCnt="0"/>
      <dgm:spPr/>
      <dgm:t>
        <a:bodyPr/>
        <a:lstStyle/>
        <a:p>
          <a:endParaRPr lang="ru-RU"/>
        </a:p>
      </dgm:t>
    </dgm:pt>
    <dgm:pt modelId="{516136C3-5C64-499F-AE09-1C7A0688F213}" type="pres">
      <dgm:prSet presAssocID="{688D8370-AFD8-41EC-A9EE-E76DED9CBAF6}" presName="hierChild5" presStyleCnt="0"/>
      <dgm:spPr/>
      <dgm:t>
        <a:bodyPr/>
        <a:lstStyle/>
        <a:p>
          <a:endParaRPr lang="ru-RU"/>
        </a:p>
      </dgm:t>
    </dgm:pt>
    <dgm:pt modelId="{B6951EE3-B650-4495-BDD0-0DA21F371958}" type="pres">
      <dgm:prSet presAssocID="{856E0361-0B34-4D37-A421-82CB1AE4594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A6F095A-C6B1-428F-A624-BAC4DECB923E}" type="pres">
      <dgm:prSet presAssocID="{E6F9C289-8981-42B2-8334-D5D0C54832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A38856-6983-4218-9F20-24E7BF4AF963}" type="pres">
      <dgm:prSet presAssocID="{E6F9C289-8981-42B2-8334-D5D0C5483228}" presName="rootComposite" presStyleCnt="0"/>
      <dgm:spPr/>
      <dgm:t>
        <a:bodyPr/>
        <a:lstStyle/>
        <a:p>
          <a:endParaRPr lang="ru-RU"/>
        </a:p>
      </dgm:t>
    </dgm:pt>
    <dgm:pt modelId="{9BC1AD04-CA87-4FF9-A28A-D660C5604906}" type="pres">
      <dgm:prSet presAssocID="{E6F9C289-8981-42B2-8334-D5D0C5483228}" presName="rootText" presStyleLbl="node2" presStyleIdx="1" presStyleCnt="4" custScaleX="156930" custScaleY="293340" custLinFactNeighborX="-18666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B49E-1037-4070-8DE5-902197991B30}" type="pres">
      <dgm:prSet presAssocID="{E6F9C289-8981-42B2-8334-D5D0C5483228}" presName="rootConnector" presStyleLbl="node2" presStyleIdx="1" presStyleCnt="4"/>
      <dgm:spPr/>
      <dgm:t>
        <a:bodyPr/>
        <a:lstStyle/>
        <a:p>
          <a:endParaRPr lang="ru-RU"/>
        </a:p>
      </dgm:t>
    </dgm:pt>
    <dgm:pt modelId="{B94CE98F-B920-46FC-B3C8-B1D24FA73815}" type="pres">
      <dgm:prSet presAssocID="{E6F9C289-8981-42B2-8334-D5D0C5483228}" presName="hierChild4" presStyleCnt="0"/>
      <dgm:spPr/>
      <dgm:t>
        <a:bodyPr/>
        <a:lstStyle/>
        <a:p>
          <a:endParaRPr lang="ru-RU"/>
        </a:p>
      </dgm:t>
    </dgm:pt>
    <dgm:pt modelId="{EAEC6384-3CEE-4EE4-9705-7F97854B67C9}" type="pres">
      <dgm:prSet presAssocID="{E6F9C289-8981-42B2-8334-D5D0C5483228}" presName="hierChild5" presStyleCnt="0"/>
      <dgm:spPr/>
      <dgm:t>
        <a:bodyPr/>
        <a:lstStyle/>
        <a:p>
          <a:endParaRPr lang="ru-RU"/>
        </a:p>
      </dgm:t>
    </dgm:pt>
    <dgm:pt modelId="{53E39175-6495-4017-866D-4238D76F5902}" type="pres">
      <dgm:prSet presAssocID="{2CAC2145-A45E-465D-8092-B0F441947E4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F89F658-CA83-45AE-AAFE-3398410357C3}" type="pres">
      <dgm:prSet presAssocID="{9E859A16-A740-49CB-9227-B713CBF1D5B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6E324C-04AE-4937-9D3B-7E4147285ED4}" type="pres">
      <dgm:prSet presAssocID="{9E859A16-A740-49CB-9227-B713CBF1D5B8}" presName="rootComposite" presStyleCnt="0"/>
      <dgm:spPr/>
      <dgm:t>
        <a:bodyPr/>
        <a:lstStyle/>
        <a:p>
          <a:endParaRPr lang="ru-RU"/>
        </a:p>
      </dgm:t>
    </dgm:pt>
    <dgm:pt modelId="{2C915117-5F5D-4B5A-9A7A-ED5101F05A3E}" type="pres">
      <dgm:prSet presAssocID="{9E859A16-A740-49CB-9227-B713CBF1D5B8}" presName="rootText" presStyleLbl="node2" presStyleIdx="2" presStyleCnt="4" custScaleX="168150" custScaleY="293340" custLinFactNeighborX="16093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0009B-BD30-4C86-B8F6-E5C239875ABB}" type="pres">
      <dgm:prSet presAssocID="{9E859A16-A740-49CB-9227-B713CBF1D5B8}" presName="rootConnector" presStyleLbl="node2" presStyleIdx="2" presStyleCnt="4"/>
      <dgm:spPr/>
      <dgm:t>
        <a:bodyPr/>
        <a:lstStyle/>
        <a:p>
          <a:endParaRPr lang="ru-RU"/>
        </a:p>
      </dgm:t>
    </dgm:pt>
    <dgm:pt modelId="{046AB881-D289-4A94-9424-3479ABBEF3DF}" type="pres">
      <dgm:prSet presAssocID="{9E859A16-A740-49CB-9227-B713CBF1D5B8}" presName="hierChild4" presStyleCnt="0"/>
      <dgm:spPr/>
      <dgm:t>
        <a:bodyPr/>
        <a:lstStyle/>
        <a:p>
          <a:endParaRPr lang="ru-RU"/>
        </a:p>
      </dgm:t>
    </dgm:pt>
    <dgm:pt modelId="{122C332A-7A64-4C48-9AA6-223FAA453DB3}" type="pres">
      <dgm:prSet presAssocID="{9E859A16-A740-49CB-9227-B713CBF1D5B8}" presName="hierChild5" presStyleCnt="0"/>
      <dgm:spPr/>
      <dgm:t>
        <a:bodyPr/>
        <a:lstStyle/>
        <a:p>
          <a:endParaRPr lang="ru-RU"/>
        </a:p>
      </dgm:t>
    </dgm:pt>
    <dgm:pt modelId="{1F650DB7-3251-4AE5-B52E-2EFACC8D87AC}" type="pres">
      <dgm:prSet presAssocID="{1EAA9751-EE9D-46FB-8003-8B829D7D7F9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1C79077-C340-47DC-8C7F-27665B6531C1}" type="pres">
      <dgm:prSet presAssocID="{00D8FA89-F4A9-42EA-9BED-DFD601E0238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3C6C4C-A3EC-4D6D-910F-B3B48C5D34F0}" type="pres">
      <dgm:prSet presAssocID="{00D8FA89-F4A9-42EA-9BED-DFD601E02380}" presName="rootComposite" presStyleCnt="0"/>
      <dgm:spPr/>
      <dgm:t>
        <a:bodyPr/>
        <a:lstStyle/>
        <a:p>
          <a:endParaRPr lang="ru-RU"/>
        </a:p>
      </dgm:t>
    </dgm:pt>
    <dgm:pt modelId="{596934E7-266F-4A44-AEFA-4EE633FCD3FB}" type="pres">
      <dgm:prSet presAssocID="{00D8FA89-F4A9-42EA-9BED-DFD601E02380}" presName="rootText" presStyleLbl="node2" presStyleIdx="3" presStyleCnt="4" custScaleX="217209" custScaleY="119300" custLinFactNeighborX="-2334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7E91C-37EF-4860-91EA-53D17D392F5C}" type="pres">
      <dgm:prSet presAssocID="{00D8FA89-F4A9-42EA-9BED-DFD601E02380}" presName="rootConnector" presStyleLbl="node2" presStyleIdx="3" presStyleCnt="4"/>
      <dgm:spPr/>
      <dgm:t>
        <a:bodyPr/>
        <a:lstStyle/>
        <a:p>
          <a:endParaRPr lang="ru-RU"/>
        </a:p>
      </dgm:t>
    </dgm:pt>
    <dgm:pt modelId="{1796CF56-24DF-4C9F-A88F-DA402D2F09BB}" type="pres">
      <dgm:prSet presAssocID="{00D8FA89-F4A9-42EA-9BED-DFD601E02380}" presName="hierChild4" presStyleCnt="0"/>
      <dgm:spPr/>
      <dgm:t>
        <a:bodyPr/>
        <a:lstStyle/>
        <a:p>
          <a:endParaRPr lang="ru-RU"/>
        </a:p>
      </dgm:t>
    </dgm:pt>
    <dgm:pt modelId="{1153FB0D-D51D-40D0-A324-CF8663FA8FC4}" type="pres">
      <dgm:prSet presAssocID="{00D8FA89-F4A9-42EA-9BED-DFD601E02380}" presName="hierChild5" presStyleCnt="0"/>
      <dgm:spPr/>
      <dgm:t>
        <a:bodyPr/>
        <a:lstStyle/>
        <a:p>
          <a:endParaRPr lang="ru-RU"/>
        </a:p>
      </dgm:t>
    </dgm:pt>
    <dgm:pt modelId="{E47B6F9C-4D77-4B20-8A28-75841A37AD54}" type="pres">
      <dgm:prSet presAssocID="{38C22BDA-7ABE-44D3-821F-C024FC63740D}" presName="hierChild3" presStyleCnt="0"/>
      <dgm:spPr/>
      <dgm:t>
        <a:bodyPr/>
        <a:lstStyle/>
        <a:p>
          <a:endParaRPr lang="ru-RU"/>
        </a:p>
      </dgm:t>
    </dgm:pt>
  </dgm:ptLst>
  <dgm:cxnLst>
    <dgm:cxn modelId="{6DE820CE-7A42-496D-8F89-C90677CDDCE0}" type="presOf" srcId="{E39A2C9A-BE02-47F5-97C5-5DFD69399301}" destId="{145A4C6C-97F7-4FA9-B771-72F4EB45A02C}" srcOrd="0" destOrd="0" presId="urn:microsoft.com/office/officeart/2005/8/layout/orgChart1"/>
    <dgm:cxn modelId="{8763B2CB-560A-4B23-93A4-FE494AE7D523}" srcId="{38C22BDA-7ABE-44D3-821F-C024FC63740D}" destId="{E6F9C289-8981-42B2-8334-D5D0C5483228}" srcOrd="1" destOrd="0" parTransId="{856E0361-0B34-4D37-A421-82CB1AE4594D}" sibTransId="{67042B8B-EEAC-4CF7-A2CB-3E547038693C}"/>
    <dgm:cxn modelId="{046DB52E-9E26-4730-8F4D-EB80B99BD456}" srcId="{38C22BDA-7ABE-44D3-821F-C024FC63740D}" destId="{9E859A16-A740-49CB-9227-B713CBF1D5B8}" srcOrd="2" destOrd="0" parTransId="{2CAC2145-A45E-465D-8092-B0F441947E4E}" sibTransId="{79C875EC-712A-41B1-9902-2F10AF40CEA7}"/>
    <dgm:cxn modelId="{51B7BC62-C694-44D4-A311-9F9E3F52B622}" type="presOf" srcId="{2CAC2145-A45E-465D-8092-B0F441947E4E}" destId="{53E39175-6495-4017-866D-4238D76F5902}" srcOrd="0" destOrd="0" presId="urn:microsoft.com/office/officeart/2005/8/layout/orgChart1"/>
    <dgm:cxn modelId="{BE4841B4-D8B2-49D4-AEFA-0AF7D03F90B7}" type="presOf" srcId="{38C22BDA-7ABE-44D3-821F-C024FC63740D}" destId="{7BFE83E4-F1AF-4801-8DCD-2F669A153418}" srcOrd="1" destOrd="0" presId="urn:microsoft.com/office/officeart/2005/8/layout/orgChart1"/>
    <dgm:cxn modelId="{0314A2C6-C12B-406F-8AB4-AE4C829E6063}" srcId="{38C22BDA-7ABE-44D3-821F-C024FC63740D}" destId="{00D8FA89-F4A9-42EA-9BED-DFD601E02380}" srcOrd="3" destOrd="0" parTransId="{1EAA9751-EE9D-46FB-8003-8B829D7D7F91}" sibTransId="{B8899009-5009-4525-88C0-D566C424214A}"/>
    <dgm:cxn modelId="{2DCFB8A2-0F71-4797-B036-695FFF442C5A}" type="presOf" srcId="{38C22BDA-7ABE-44D3-821F-C024FC63740D}" destId="{43FA1431-EF91-420B-9D5A-04E9D8A71730}" srcOrd="0" destOrd="0" presId="urn:microsoft.com/office/officeart/2005/8/layout/orgChart1"/>
    <dgm:cxn modelId="{E89A8FBB-A207-48F2-8C26-86151B9239B9}" type="presOf" srcId="{00D8FA89-F4A9-42EA-9BED-DFD601E02380}" destId="{596934E7-266F-4A44-AEFA-4EE633FCD3FB}" srcOrd="0" destOrd="0" presId="urn:microsoft.com/office/officeart/2005/8/layout/orgChart1"/>
    <dgm:cxn modelId="{EE3CF96D-1BB5-4476-80E5-CE456A0CC122}" type="presOf" srcId="{688D8370-AFD8-41EC-A9EE-E76DED9CBAF6}" destId="{1642588B-12B2-422F-B107-0F033B6E87C3}" srcOrd="0" destOrd="0" presId="urn:microsoft.com/office/officeart/2005/8/layout/orgChart1"/>
    <dgm:cxn modelId="{91F98537-5F82-4D25-842C-C9933DCBE860}" type="presOf" srcId="{E6F9C289-8981-42B2-8334-D5D0C5483228}" destId="{F033B49E-1037-4070-8DE5-902197991B30}" srcOrd="1" destOrd="0" presId="urn:microsoft.com/office/officeart/2005/8/layout/orgChart1"/>
    <dgm:cxn modelId="{66FE18C3-8DFE-4542-84C4-A87E93B4B479}" type="presOf" srcId="{688D8370-AFD8-41EC-A9EE-E76DED9CBAF6}" destId="{A8504F1A-CC55-410F-9296-15E8266D0457}" srcOrd="1" destOrd="0" presId="urn:microsoft.com/office/officeart/2005/8/layout/orgChart1"/>
    <dgm:cxn modelId="{B86869DF-2D7B-4A70-A261-C5957D462B31}" type="presOf" srcId="{9E859A16-A740-49CB-9227-B713CBF1D5B8}" destId="{7850009B-BD30-4C86-B8F6-E5C239875ABB}" srcOrd="1" destOrd="0" presId="urn:microsoft.com/office/officeart/2005/8/layout/orgChart1"/>
    <dgm:cxn modelId="{1018D6C4-E5FD-4832-8700-CF3CAF2A4507}" type="presOf" srcId="{856E0361-0B34-4D37-A421-82CB1AE4594D}" destId="{B6951EE3-B650-4495-BDD0-0DA21F371958}" srcOrd="0" destOrd="0" presId="urn:microsoft.com/office/officeart/2005/8/layout/orgChart1"/>
    <dgm:cxn modelId="{CCBAFBD1-8873-4926-9EC9-CF47CA8DE9B8}" type="presOf" srcId="{9E859A16-A740-49CB-9227-B713CBF1D5B8}" destId="{2C915117-5F5D-4B5A-9A7A-ED5101F05A3E}" srcOrd="0" destOrd="0" presId="urn:microsoft.com/office/officeart/2005/8/layout/orgChart1"/>
    <dgm:cxn modelId="{9B6BF3A5-0AC4-4215-8789-8E97BEE33FE8}" type="presOf" srcId="{1EAA9751-EE9D-46FB-8003-8B829D7D7F91}" destId="{1F650DB7-3251-4AE5-B52E-2EFACC8D87AC}" srcOrd="0" destOrd="0" presId="urn:microsoft.com/office/officeart/2005/8/layout/orgChart1"/>
    <dgm:cxn modelId="{B8FD6716-9B24-4D3C-9C76-F74383C966F1}" type="presOf" srcId="{419B493D-D1F4-499C-B87F-ECB26BDCFA0D}" destId="{E6331AB2-DD23-472A-B0B7-C412D2DFB383}" srcOrd="0" destOrd="0" presId="urn:microsoft.com/office/officeart/2005/8/layout/orgChart1"/>
    <dgm:cxn modelId="{0B057340-2223-4340-B5B5-9A27FE51FA75}" type="presOf" srcId="{E6F9C289-8981-42B2-8334-D5D0C5483228}" destId="{9BC1AD04-CA87-4FF9-A28A-D660C5604906}" srcOrd="0" destOrd="0" presId="urn:microsoft.com/office/officeart/2005/8/layout/orgChart1"/>
    <dgm:cxn modelId="{8990364D-B681-41B2-AA6D-8EC838ED67EF}" type="presOf" srcId="{00D8FA89-F4A9-42EA-9BED-DFD601E02380}" destId="{EC97E91C-37EF-4860-91EA-53D17D392F5C}" srcOrd="1" destOrd="0" presId="urn:microsoft.com/office/officeart/2005/8/layout/orgChart1"/>
    <dgm:cxn modelId="{C726CC09-2D6F-4FCF-A527-C2A920D59989}" srcId="{38C22BDA-7ABE-44D3-821F-C024FC63740D}" destId="{688D8370-AFD8-41EC-A9EE-E76DED9CBAF6}" srcOrd="0" destOrd="0" parTransId="{E39A2C9A-BE02-47F5-97C5-5DFD69399301}" sibTransId="{1ED1405C-0939-4D2D-8CF3-AFCD6D727271}"/>
    <dgm:cxn modelId="{DB408580-ADDC-4AA3-89B4-A34E3D97D193}" srcId="{419B493D-D1F4-499C-B87F-ECB26BDCFA0D}" destId="{38C22BDA-7ABE-44D3-821F-C024FC63740D}" srcOrd="0" destOrd="0" parTransId="{5C878822-1EA8-4672-A605-69EA595280D3}" sibTransId="{937D559A-83F9-4F0E-8349-9BDC196199F8}"/>
    <dgm:cxn modelId="{F2173E0C-4CB7-4A67-862A-8C2B24D85443}" type="presParOf" srcId="{E6331AB2-DD23-472A-B0B7-C412D2DFB383}" destId="{9F536A8B-29C5-4FDE-9F88-68B6FE067EDA}" srcOrd="0" destOrd="0" presId="urn:microsoft.com/office/officeart/2005/8/layout/orgChart1"/>
    <dgm:cxn modelId="{9DE0C603-DEA2-48D8-AE2C-F54559149077}" type="presParOf" srcId="{9F536A8B-29C5-4FDE-9F88-68B6FE067EDA}" destId="{C4E0F48A-14DD-47E0-B767-1CA50DDE30DA}" srcOrd="0" destOrd="0" presId="urn:microsoft.com/office/officeart/2005/8/layout/orgChart1"/>
    <dgm:cxn modelId="{DAA63862-9B47-4176-BBE8-70539141CA3B}" type="presParOf" srcId="{C4E0F48A-14DD-47E0-B767-1CA50DDE30DA}" destId="{43FA1431-EF91-420B-9D5A-04E9D8A71730}" srcOrd="0" destOrd="0" presId="urn:microsoft.com/office/officeart/2005/8/layout/orgChart1"/>
    <dgm:cxn modelId="{2B3208B8-8C18-4470-B8C4-9A5AB44832A3}" type="presParOf" srcId="{C4E0F48A-14DD-47E0-B767-1CA50DDE30DA}" destId="{7BFE83E4-F1AF-4801-8DCD-2F669A153418}" srcOrd="1" destOrd="0" presId="urn:microsoft.com/office/officeart/2005/8/layout/orgChart1"/>
    <dgm:cxn modelId="{670ED89D-4607-4008-B90A-B3EEF7F74BD6}" type="presParOf" srcId="{9F536A8B-29C5-4FDE-9F88-68B6FE067EDA}" destId="{FA8F401A-0F43-444B-A02B-2FE0FA6DB8EE}" srcOrd="1" destOrd="0" presId="urn:microsoft.com/office/officeart/2005/8/layout/orgChart1"/>
    <dgm:cxn modelId="{C27D8E85-8E90-4261-8B7F-594BBA59910E}" type="presParOf" srcId="{FA8F401A-0F43-444B-A02B-2FE0FA6DB8EE}" destId="{145A4C6C-97F7-4FA9-B771-72F4EB45A02C}" srcOrd="0" destOrd="0" presId="urn:microsoft.com/office/officeart/2005/8/layout/orgChart1"/>
    <dgm:cxn modelId="{DEF31E47-7B81-45FE-BF3F-1DB448398987}" type="presParOf" srcId="{FA8F401A-0F43-444B-A02B-2FE0FA6DB8EE}" destId="{FBB8D807-F485-4DBC-A012-8DE1D659E309}" srcOrd="1" destOrd="0" presId="urn:microsoft.com/office/officeart/2005/8/layout/orgChart1"/>
    <dgm:cxn modelId="{41B1CBBC-C00C-4E60-B79F-77D9F2E65CF7}" type="presParOf" srcId="{FBB8D807-F485-4DBC-A012-8DE1D659E309}" destId="{4734C718-B739-4BD6-8B30-927DEF1524FB}" srcOrd="0" destOrd="0" presId="urn:microsoft.com/office/officeart/2005/8/layout/orgChart1"/>
    <dgm:cxn modelId="{8F7167C1-6D8D-457D-A7E9-51C3A0DEF446}" type="presParOf" srcId="{4734C718-B739-4BD6-8B30-927DEF1524FB}" destId="{1642588B-12B2-422F-B107-0F033B6E87C3}" srcOrd="0" destOrd="0" presId="urn:microsoft.com/office/officeart/2005/8/layout/orgChart1"/>
    <dgm:cxn modelId="{0740D2EE-06DA-4FBB-9C8F-3D5A6CEE2BA5}" type="presParOf" srcId="{4734C718-B739-4BD6-8B30-927DEF1524FB}" destId="{A8504F1A-CC55-410F-9296-15E8266D0457}" srcOrd="1" destOrd="0" presId="urn:microsoft.com/office/officeart/2005/8/layout/orgChart1"/>
    <dgm:cxn modelId="{2F857E42-8E35-496D-953A-520E5887983B}" type="presParOf" srcId="{FBB8D807-F485-4DBC-A012-8DE1D659E309}" destId="{E4D0FA1D-76EF-4FE5-91FE-ED4BDE970B44}" srcOrd="1" destOrd="0" presId="urn:microsoft.com/office/officeart/2005/8/layout/orgChart1"/>
    <dgm:cxn modelId="{BFBC0DFC-8664-4ED8-B5BE-CD3445CF7DC7}" type="presParOf" srcId="{FBB8D807-F485-4DBC-A012-8DE1D659E309}" destId="{516136C3-5C64-499F-AE09-1C7A0688F213}" srcOrd="2" destOrd="0" presId="urn:microsoft.com/office/officeart/2005/8/layout/orgChart1"/>
    <dgm:cxn modelId="{4F03EDD0-8746-4CF3-9719-E2F0E272C718}" type="presParOf" srcId="{FA8F401A-0F43-444B-A02B-2FE0FA6DB8EE}" destId="{B6951EE3-B650-4495-BDD0-0DA21F371958}" srcOrd="2" destOrd="0" presId="urn:microsoft.com/office/officeart/2005/8/layout/orgChart1"/>
    <dgm:cxn modelId="{7EA284AC-21AA-47B1-973E-EFADD1662240}" type="presParOf" srcId="{FA8F401A-0F43-444B-A02B-2FE0FA6DB8EE}" destId="{3A6F095A-C6B1-428F-A624-BAC4DECB923E}" srcOrd="3" destOrd="0" presId="urn:microsoft.com/office/officeart/2005/8/layout/orgChart1"/>
    <dgm:cxn modelId="{E5ED2F9A-6DFF-4485-B6A2-D7336CBEFD2C}" type="presParOf" srcId="{3A6F095A-C6B1-428F-A624-BAC4DECB923E}" destId="{83A38856-6983-4218-9F20-24E7BF4AF963}" srcOrd="0" destOrd="0" presId="urn:microsoft.com/office/officeart/2005/8/layout/orgChart1"/>
    <dgm:cxn modelId="{32DE7969-5F94-44E0-9F13-EFDD55B8A2E5}" type="presParOf" srcId="{83A38856-6983-4218-9F20-24E7BF4AF963}" destId="{9BC1AD04-CA87-4FF9-A28A-D660C5604906}" srcOrd="0" destOrd="0" presId="urn:microsoft.com/office/officeart/2005/8/layout/orgChart1"/>
    <dgm:cxn modelId="{0D4FC74F-1D3C-424F-A3C7-1868906CAB18}" type="presParOf" srcId="{83A38856-6983-4218-9F20-24E7BF4AF963}" destId="{F033B49E-1037-4070-8DE5-902197991B30}" srcOrd="1" destOrd="0" presId="urn:microsoft.com/office/officeart/2005/8/layout/orgChart1"/>
    <dgm:cxn modelId="{A7E4C4CB-4724-4C66-906F-46A470A5E6AD}" type="presParOf" srcId="{3A6F095A-C6B1-428F-A624-BAC4DECB923E}" destId="{B94CE98F-B920-46FC-B3C8-B1D24FA73815}" srcOrd="1" destOrd="0" presId="urn:microsoft.com/office/officeart/2005/8/layout/orgChart1"/>
    <dgm:cxn modelId="{98D7897D-211A-400B-942C-E6D7D33BF19A}" type="presParOf" srcId="{3A6F095A-C6B1-428F-A624-BAC4DECB923E}" destId="{EAEC6384-3CEE-4EE4-9705-7F97854B67C9}" srcOrd="2" destOrd="0" presId="urn:microsoft.com/office/officeart/2005/8/layout/orgChart1"/>
    <dgm:cxn modelId="{864084BF-6D7F-4C06-8131-8F08B467FF04}" type="presParOf" srcId="{FA8F401A-0F43-444B-A02B-2FE0FA6DB8EE}" destId="{53E39175-6495-4017-866D-4238D76F5902}" srcOrd="4" destOrd="0" presId="urn:microsoft.com/office/officeart/2005/8/layout/orgChart1"/>
    <dgm:cxn modelId="{10242302-F141-4FA3-B151-3AD492C8DEA8}" type="presParOf" srcId="{FA8F401A-0F43-444B-A02B-2FE0FA6DB8EE}" destId="{2F89F658-CA83-45AE-AAFE-3398410357C3}" srcOrd="5" destOrd="0" presId="urn:microsoft.com/office/officeart/2005/8/layout/orgChart1"/>
    <dgm:cxn modelId="{102D0736-419D-4EC5-B64E-1C497B19CB7F}" type="presParOf" srcId="{2F89F658-CA83-45AE-AAFE-3398410357C3}" destId="{4D6E324C-04AE-4937-9D3B-7E4147285ED4}" srcOrd="0" destOrd="0" presId="urn:microsoft.com/office/officeart/2005/8/layout/orgChart1"/>
    <dgm:cxn modelId="{9311DE7A-EFFE-4F26-A428-838F3F7B23ED}" type="presParOf" srcId="{4D6E324C-04AE-4937-9D3B-7E4147285ED4}" destId="{2C915117-5F5D-4B5A-9A7A-ED5101F05A3E}" srcOrd="0" destOrd="0" presId="urn:microsoft.com/office/officeart/2005/8/layout/orgChart1"/>
    <dgm:cxn modelId="{C8D58AB8-7955-4B09-A315-1F3EF43603D1}" type="presParOf" srcId="{4D6E324C-04AE-4937-9D3B-7E4147285ED4}" destId="{7850009B-BD30-4C86-B8F6-E5C239875ABB}" srcOrd="1" destOrd="0" presId="urn:microsoft.com/office/officeart/2005/8/layout/orgChart1"/>
    <dgm:cxn modelId="{7B62D188-FD41-4A44-B1F0-236C29A143A0}" type="presParOf" srcId="{2F89F658-CA83-45AE-AAFE-3398410357C3}" destId="{046AB881-D289-4A94-9424-3479ABBEF3DF}" srcOrd="1" destOrd="0" presId="urn:microsoft.com/office/officeart/2005/8/layout/orgChart1"/>
    <dgm:cxn modelId="{992F9752-6326-4697-B7A8-1D44824DD162}" type="presParOf" srcId="{2F89F658-CA83-45AE-AAFE-3398410357C3}" destId="{122C332A-7A64-4C48-9AA6-223FAA453DB3}" srcOrd="2" destOrd="0" presId="urn:microsoft.com/office/officeart/2005/8/layout/orgChart1"/>
    <dgm:cxn modelId="{F785CCEB-E2C3-4AE9-BFFC-AE95D95325B0}" type="presParOf" srcId="{FA8F401A-0F43-444B-A02B-2FE0FA6DB8EE}" destId="{1F650DB7-3251-4AE5-B52E-2EFACC8D87AC}" srcOrd="6" destOrd="0" presId="urn:microsoft.com/office/officeart/2005/8/layout/orgChart1"/>
    <dgm:cxn modelId="{DF7F3AEB-B0DC-4641-8FB6-90F535A466FD}" type="presParOf" srcId="{FA8F401A-0F43-444B-A02B-2FE0FA6DB8EE}" destId="{71C79077-C340-47DC-8C7F-27665B6531C1}" srcOrd="7" destOrd="0" presId="urn:microsoft.com/office/officeart/2005/8/layout/orgChart1"/>
    <dgm:cxn modelId="{1634C905-84F5-4255-BE1F-6A15E3F9272A}" type="presParOf" srcId="{71C79077-C340-47DC-8C7F-27665B6531C1}" destId="{8F3C6C4C-A3EC-4D6D-910F-B3B48C5D34F0}" srcOrd="0" destOrd="0" presId="urn:microsoft.com/office/officeart/2005/8/layout/orgChart1"/>
    <dgm:cxn modelId="{00F8329A-C68D-4940-BF66-F73E17E3BB5B}" type="presParOf" srcId="{8F3C6C4C-A3EC-4D6D-910F-B3B48C5D34F0}" destId="{596934E7-266F-4A44-AEFA-4EE633FCD3FB}" srcOrd="0" destOrd="0" presId="urn:microsoft.com/office/officeart/2005/8/layout/orgChart1"/>
    <dgm:cxn modelId="{01D308EA-B7E1-4E20-BB95-AB64EC038037}" type="presParOf" srcId="{8F3C6C4C-A3EC-4D6D-910F-B3B48C5D34F0}" destId="{EC97E91C-37EF-4860-91EA-53D17D392F5C}" srcOrd="1" destOrd="0" presId="urn:microsoft.com/office/officeart/2005/8/layout/orgChart1"/>
    <dgm:cxn modelId="{6A2B7D89-DCF2-48A8-8F8B-A067CD18B874}" type="presParOf" srcId="{71C79077-C340-47DC-8C7F-27665B6531C1}" destId="{1796CF56-24DF-4C9F-A88F-DA402D2F09BB}" srcOrd="1" destOrd="0" presId="urn:microsoft.com/office/officeart/2005/8/layout/orgChart1"/>
    <dgm:cxn modelId="{EA944A79-6297-4708-8B30-53E6F613DF17}" type="presParOf" srcId="{71C79077-C340-47DC-8C7F-27665B6531C1}" destId="{1153FB0D-D51D-40D0-A324-CF8663FA8FC4}" srcOrd="2" destOrd="0" presId="urn:microsoft.com/office/officeart/2005/8/layout/orgChart1"/>
    <dgm:cxn modelId="{A59DD211-7DE0-42AB-A11B-C621BDA4306F}" type="presParOf" srcId="{9F536A8B-29C5-4FDE-9F88-68B6FE067EDA}" destId="{E47B6F9C-4D77-4B20-8A28-75841A37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0DB7-3251-4AE5-B52E-2EFACC8D87AC}">
      <dsp:nvSpPr>
        <dsp:cNvPr id="0" name=""/>
        <dsp:cNvSpPr/>
      </dsp:nvSpPr>
      <dsp:spPr>
        <a:xfrm>
          <a:off x="5122980" y="2160567"/>
          <a:ext cx="3683552" cy="36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91"/>
              </a:lnTo>
              <a:lnTo>
                <a:pt x="3683552" y="228291"/>
              </a:lnTo>
              <a:lnTo>
                <a:pt x="3683552" y="360070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39175-6495-4017-866D-4238D76F5902}">
      <dsp:nvSpPr>
        <dsp:cNvPr id="0" name=""/>
        <dsp:cNvSpPr/>
      </dsp:nvSpPr>
      <dsp:spPr>
        <a:xfrm>
          <a:off x="5122980" y="2160567"/>
          <a:ext cx="1233057" cy="1170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833"/>
              </a:lnTo>
              <a:lnTo>
                <a:pt x="1233057" y="1038833"/>
              </a:lnTo>
              <a:lnTo>
                <a:pt x="1233057" y="1170612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51EE3-B650-4495-BDD0-0DA21F371958}">
      <dsp:nvSpPr>
        <dsp:cNvPr id="0" name=""/>
        <dsp:cNvSpPr/>
      </dsp:nvSpPr>
      <dsp:spPr>
        <a:xfrm>
          <a:off x="3616299" y="2160567"/>
          <a:ext cx="1506680" cy="1170612"/>
        </a:xfrm>
        <a:custGeom>
          <a:avLst/>
          <a:gdLst/>
          <a:ahLst/>
          <a:cxnLst/>
          <a:rect l="0" t="0" r="0" b="0"/>
          <a:pathLst>
            <a:path>
              <a:moveTo>
                <a:pt x="1506680" y="0"/>
              </a:moveTo>
              <a:lnTo>
                <a:pt x="1506680" y="1038833"/>
              </a:lnTo>
              <a:lnTo>
                <a:pt x="0" y="1038833"/>
              </a:lnTo>
              <a:lnTo>
                <a:pt x="0" y="1170612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A4C6C-97F7-4FA9-B771-72F4EB45A02C}">
      <dsp:nvSpPr>
        <dsp:cNvPr id="0" name=""/>
        <dsp:cNvSpPr/>
      </dsp:nvSpPr>
      <dsp:spPr>
        <a:xfrm>
          <a:off x="1301053" y="2160567"/>
          <a:ext cx="3821927" cy="360070"/>
        </a:xfrm>
        <a:custGeom>
          <a:avLst/>
          <a:gdLst/>
          <a:ahLst/>
          <a:cxnLst/>
          <a:rect l="0" t="0" r="0" b="0"/>
          <a:pathLst>
            <a:path>
              <a:moveTo>
                <a:pt x="3821927" y="0"/>
              </a:moveTo>
              <a:lnTo>
                <a:pt x="3821927" y="228291"/>
              </a:lnTo>
              <a:lnTo>
                <a:pt x="0" y="228291"/>
              </a:lnTo>
              <a:lnTo>
                <a:pt x="0" y="360070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A1431-EF91-420B-9D5A-04E9D8A71730}">
      <dsp:nvSpPr>
        <dsp:cNvPr id="0" name=""/>
        <dsp:cNvSpPr/>
      </dsp:nvSpPr>
      <dsp:spPr>
        <a:xfrm>
          <a:off x="2765496" y="462631"/>
          <a:ext cx="4714969" cy="169793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Общие принципы Конвенции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2765496" y="462631"/>
        <a:ext cx="4714969" cy="1697936"/>
      </dsp:txXfrm>
    </dsp:sp>
    <dsp:sp modelId="{1642588B-12B2-422F-B107-0F033B6E87C3}">
      <dsp:nvSpPr>
        <dsp:cNvPr id="0" name=""/>
        <dsp:cNvSpPr/>
      </dsp:nvSpPr>
      <dsp:spPr>
        <a:xfrm>
          <a:off x="2878" y="2520638"/>
          <a:ext cx="2596349" cy="80289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Недискриминация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2878" y="2520638"/>
        <a:ext cx="2596349" cy="802892"/>
      </dsp:txXfrm>
    </dsp:sp>
    <dsp:sp modelId="{9BC1AD04-CA87-4FF9-A28A-D660C5604906}">
      <dsp:nvSpPr>
        <dsp:cNvPr id="0" name=""/>
        <dsp:cNvSpPr/>
      </dsp:nvSpPr>
      <dsp:spPr>
        <a:xfrm>
          <a:off x="2631533" y="3331180"/>
          <a:ext cx="1969533" cy="184076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Наилучшее обеспечение интересов ребенка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2631533" y="3331180"/>
        <a:ext cx="1969533" cy="1840766"/>
      </dsp:txXfrm>
    </dsp:sp>
    <dsp:sp modelId="{2C915117-5F5D-4B5A-9A7A-ED5101F05A3E}">
      <dsp:nvSpPr>
        <dsp:cNvPr id="0" name=""/>
        <dsp:cNvSpPr/>
      </dsp:nvSpPr>
      <dsp:spPr>
        <a:xfrm>
          <a:off x="5300863" y="3331180"/>
          <a:ext cx="2110348" cy="184076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Право на жизнь, выживание и развитие            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5300863" y="3331180"/>
        <a:ext cx="2110348" cy="1840766"/>
      </dsp:txXfrm>
    </dsp:sp>
    <dsp:sp modelId="{596934E7-266F-4A44-AEFA-4EE633FCD3FB}">
      <dsp:nvSpPr>
        <dsp:cNvPr id="0" name=""/>
        <dsp:cNvSpPr/>
      </dsp:nvSpPr>
      <dsp:spPr>
        <a:xfrm>
          <a:off x="7443504" y="2520638"/>
          <a:ext cx="2726058" cy="748630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rPr>
            <a:t>Взгляды ребенка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</a:endParaRPr>
        </a:p>
      </dsp:txBody>
      <dsp:txXfrm>
        <a:off x="7443504" y="2520638"/>
        <a:ext cx="2726058" cy="748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6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1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8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9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F611-BCCD-4144-9585-30CD778977A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132C-C8D5-42D7-9DF7-40BFF58F4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8982/dd4b7da28ab1ccb1a9fee0f8e17e3eddab02d7cd/" TargetMode="External"/><Relationship Id="rId3" Type="http://schemas.microsoft.com/office/2007/relationships/hdphoto" Target="../media/hdphoto3.wdp"/><Relationship Id="rId7" Type="http://schemas.openxmlformats.org/officeDocument/2006/relationships/hyperlink" Target="http://www.consultant.ru/document/cons_doc_LAW_28399/cfd4c7fbccee877fc92795ed610afe6ed05de7c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sultant.ru/document/cons_doc_LAW_28399/ec8354bcf00aac2d2899fbf033c3ef963e91411e/" TargetMode="External"/><Relationship Id="rId5" Type="http://schemas.openxmlformats.org/officeDocument/2006/relationships/hyperlink" Target="http://www.consultant.ru/document/cons_doc_LAW_9959/" TargetMode="External"/><Relationship Id="rId4" Type="http://schemas.openxmlformats.org/officeDocument/2006/relationships/hyperlink" Target="https://&#1084;&#1074;&#1076;.&#1088;&#1092;/upload/site69/document_news/021/912/070/Informatsionnyy_listok.pdf" TargetMode="External"/><Relationship Id="rId9" Type="http://schemas.openxmlformats.org/officeDocument/2006/relationships/hyperlink" Target="http://www.consultant.ru/document/cons_doc_LAW_1955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 rot="10800000">
            <a:off x="654942" y="4071663"/>
            <a:ext cx="657454" cy="616012"/>
            <a:chOff x="2962275" y="323848"/>
            <a:chExt cx="5514977" cy="4810375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Шестиугольник 2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3148136" y="447800"/>
              <a:ext cx="5162551" cy="4562473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2962275" y="323848"/>
              <a:ext cx="5514977" cy="48103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2197" y="535357"/>
            <a:ext cx="2478494" cy="2285141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413416" y="556092"/>
            <a:ext cx="7213350" cy="6060683"/>
            <a:chOff x="2962273" y="313588"/>
            <a:chExt cx="5514975" cy="4810374"/>
          </a:xfrm>
          <a:effectLst/>
        </p:grpSpPr>
        <p:sp>
          <p:nvSpPr>
            <p:cNvPr id="2" name="Шестиугольник 1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Шестиугольник 2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Шестиугольник 3"/>
            <p:cNvSpPr/>
            <p:nvPr/>
          </p:nvSpPr>
          <p:spPr>
            <a:xfrm>
              <a:off x="2962273" y="313588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rgbClr val="6060C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107" y="2774384"/>
            <a:ext cx="2763279" cy="414491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10800000">
            <a:off x="10862417" y="574198"/>
            <a:ext cx="565340" cy="501295"/>
            <a:chOff x="2962274" y="323853"/>
            <a:chExt cx="5514976" cy="4810372"/>
          </a:xfrm>
          <a:solidFill>
            <a:srgbClr val="26E73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Шестиугольник 12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3148136" y="447801"/>
              <a:ext cx="5162548" cy="4562476"/>
            </a:xfrm>
            <a:prstGeom prst="hexagon">
              <a:avLst/>
            </a:prstGeom>
            <a:grp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2962274" y="323853"/>
              <a:ext cx="5514976" cy="4810372"/>
            </a:xfrm>
            <a:prstGeom prst="hexagon">
              <a:avLst/>
            </a:prstGeom>
            <a:grpFill/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42755" y="3202772"/>
            <a:ext cx="627017" cy="574765"/>
            <a:chOff x="3060050" y="367499"/>
            <a:chExt cx="5319423" cy="4723075"/>
          </a:xfrm>
          <a:solidFill>
            <a:srgbClr val="42F14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" name="Шестиугольник 16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3148132" y="472106"/>
              <a:ext cx="5025712" cy="4363920"/>
            </a:xfrm>
            <a:prstGeom prst="hexagon">
              <a:avLst/>
            </a:prstGeom>
            <a:grp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756901" y="1364785"/>
            <a:ext cx="627017" cy="594375"/>
            <a:chOff x="2962275" y="323851"/>
            <a:chExt cx="5514975" cy="4810374"/>
          </a:xfrm>
          <a:solidFill>
            <a:srgbClr val="23259E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Шестиугольник 20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grp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" y="846541"/>
            <a:ext cx="1872372" cy="1872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2044" y="1038126"/>
            <a:ext cx="6538928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Консультация для родителей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en-US" sz="5400" spc="-170" dirty="0" smtClean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Конвенция </a:t>
            </a:r>
            <a:endParaRPr lang="en-US" sz="5400" spc="-170" dirty="0" smtClean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</a:t>
            </a:r>
            <a:r>
              <a:rPr lang="en-US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правах</a:t>
            </a:r>
            <a:r>
              <a:rPr lang="en-US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5400" spc="-17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ребенка</a:t>
            </a:r>
            <a:endParaRPr lang="ru-RU" sz="4800" spc="-170" dirty="0" smtClean="0">
              <a:solidFill>
                <a:schemeClr val="bg2">
                  <a:lumMod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b="1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</a:t>
            </a:r>
            <a:r>
              <a:rPr lang="ru-RU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 ноября 1989 г.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Вступила в силу в Российской Федерации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15.09.1990 г.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42401" y="5290975"/>
            <a:ext cx="3121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Подготовила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воспитатель 1 кв. категории 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Устинова Юлия Олеговна.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МАДОУ 47 «Дельфин».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Мытищи.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2021г.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677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 rot="10800000">
            <a:off x="1303322" y="7227829"/>
            <a:ext cx="634142" cy="604832"/>
            <a:chOff x="3060050" y="367499"/>
            <a:chExt cx="5319423" cy="4723075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9" name="Шестиугольник 2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3148136" y="447800"/>
              <a:ext cx="5162551" cy="4562473"/>
            </a:xfrm>
            <a:prstGeom prst="hexagon">
              <a:avLst/>
            </a:prstGeom>
            <a:grp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2197" y="535357"/>
            <a:ext cx="2478494" cy="2285141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" y="846541"/>
            <a:ext cx="1872372" cy="1872372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"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Детству следует оказывать величайшее уважение"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Ювенал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190981" y="1446574"/>
            <a:ext cx="8453458" cy="2443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Конвенция о правах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ребёнка </a:t>
            </a:r>
            <a:r>
              <a:rPr lang="ru-RU" sz="1800" dirty="0" smtClean="0">
                <a:latin typeface="+mj-lt"/>
                <a:cs typeface="Segoe UI Semibold" panose="020B0702040204020203" pitchFamily="34" charset="0"/>
              </a:rPr>
              <a:t>-</a:t>
            </a:r>
            <a:r>
              <a:rPr lang="ru-RU" sz="2000" dirty="0" smtClean="0">
                <a:cs typeface="Segoe UI Semibold" panose="020B0702040204020203" pitchFamily="34" charset="0"/>
              </a:rPr>
              <a:t>международный правовой акт, закрепляющий права и свободы человеческого существа от рождения до 18 лет. </a:t>
            </a:r>
            <a:r>
              <a:rPr lang="ru-RU" altLang="ru-RU" sz="2000" dirty="0" smtClean="0">
                <a:cs typeface="Segoe UI Semibold" panose="020B0702040204020203" pitchFamily="34" charset="0"/>
              </a:rPr>
              <a:t>Конвенция принята </a:t>
            </a:r>
            <a:r>
              <a:rPr lang="ru-RU" altLang="ru-RU" sz="2000" dirty="0">
                <a:cs typeface="Segoe UI Semibold" panose="020B0702040204020203" pitchFamily="34" charset="0"/>
              </a:rPr>
              <a:t>20 ноября 1989 года Организацией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2000" dirty="0" smtClean="0">
                <a:cs typeface="Segoe UI Semibold" panose="020B0702040204020203" pitchFamily="34" charset="0"/>
              </a:rPr>
              <a:t>Объединенных Наций*.</a:t>
            </a:r>
            <a:r>
              <a:rPr lang="ru-RU" sz="2000" dirty="0">
                <a:cs typeface="Segoe UI Semibold" panose="020B0702040204020203" pitchFamily="34" charset="0"/>
              </a:rPr>
              <a:t> </a:t>
            </a:r>
            <a:endParaRPr lang="ru-RU" sz="2000" dirty="0" smtClean="0">
              <a:cs typeface="Segoe UI Semibold" panose="020B07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cs typeface="Segoe UI Semibold" panose="020B0702040204020203" pitchFamily="34" charset="0"/>
              </a:rPr>
              <a:t>Конвенция </a:t>
            </a:r>
            <a:r>
              <a:rPr lang="ru-RU" sz="2000" dirty="0">
                <a:cs typeface="Segoe UI Semibold" panose="020B0702040204020203" pitchFamily="34" charset="0"/>
              </a:rPr>
              <a:t>о правах ребёнка состоит из статей, которые обязаны знать и соблюдать все взрослые и дети стран, подписавших договор.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altLang="ru-RU" sz="2000" dirty="0" smtClean="0">
              <a:cs typeface="Segoe UI Semibold" panose="020B0702040204020203" pitchFamily="34" charset="0"/>
            </a:endParaRPr>
          </a:p>
        </p:txBody>
      </p:sp>
      <p:sp>
        <p:nvSpPr>
          <p:cNvPr id="37" name="Содержимое 4"/>
          <p:cNvSpPr txBox="1">
            <a:spLocks/>
          </p:cNvSpPr>
          <p:nvPr/>
        </p:nvSpPr>
        <p:spPr>
          <a:xfrm>
            <a:off x="2405914" y="3771893"/>
            <a:ext cx="9237122" cy="314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Уполномоченные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правам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ребёнка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000" dirty="0">
                <a:cs typeface="Segoe UI Semibold" panose="020B0702040204020203" pitchFamily="34" charset="0"/>
              </a:rPr>
              <a:t>следят за соблюдением Конвенции. К ним может обратиться любой ребенок и заявить о нарушении своих законных прав.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252" y="5680853"/>
            <a:ext cx="93189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* - </a:t>
            </a:r>
            <a:r>
              <a:rPr lang="ru-RU" i="1" dirty="0">
                <a:cs typeface="Segoe UI Semibold" panose="020B0702040204020203" pitchFamily="34" charset="0"/>
              </a:rPr>
              <a:t>Появление ООН стало ответом  на преступления против человечности, совершенные гитлеровской Германией и ее союзниками во время ВОВ.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26138" y="3165159"/>
            <a:ext cx="1280974" cy="3250625"/>
            <a:chOff x="426138" y="3165159"/>
            <a:chExt cx="1280974" cy="3250625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1061435" y="4865122"/>
              <a:ext cx="645677" cy="635726"/>
              <a:chOff x="2962275" y="323851"/>
              <a:chExt cx="5514975" cy="48103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134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>
          <a:xfrm>
            <a:off x="1824818" y="482735"/>
            <a:ext cx="7744223" cy="6303547"/>
          </a:xfrm>
          <a:prstGeom prst="rect">
            <a:avLst/>
          </a:prstGeom>
        </p:spPr>
      </p:pic>
      <p:sp>
        <p:nvSpPr>
          <p:cNvPr id="46" name="Шестиугольник 45"/>
          <p:cNvSpPr/>
          <p:nvPr/>
        </p:nvSpPr>
        <p:spPr>
          <a:xfrm>
            <a:off x="3920081" y="2475922"/>
            <a:ext cx="3527828" cy="2975773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100000" l="556" r="100000">
                        <a14:backgroundMark x1="56574" y1="41683" x2="56574" y2="41683"/>
                        <a14:backgroundMark x1="46389" y1="49713" x2="46389" y2="49713"/>
                        <a14:backgroundMark x1="72315" y1="56692" x2="72315" y2="56692"/>
                        <a14:backgroundMark x1="69630" y1="33174" x2="69630" y2="33174"/>
                        <a14:backgroundMark x1="45093" y1="63862" x2="45093" y2="63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869" b="17626"/>
          <a:stretch/>
        </p:blipFill>
        <p:spPr>
          <a:xfrm>
            <a:off x="4783430" y="1836261"/>
            <a:ext cx="2100945" cy="226107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95704" y="4154064"/>
            <a:ext cx="39769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rgbClr val="23259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Я ИМЕЮ ПРАВО </a:t>
            </a:r>
            <a:endParaRPr lang="ru-RU" sz="3400" dirty="0">
              <a:solidFill>
                <a:srgbClr val="23259E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5815921" y="672089"/>
            <a:ext cx="2212462" cy="1936779"/>
            <a:chOff x="5815921" y="672089"/>
            <a:chExt cx="2212462" cy="1936779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5815921" y="672089"/>
              <a:ext cx="2212462" cy="1936779"/>
              <a:chOff x="2864498" y="199900"/>
              <a:chExt cx="5514975" cy="48906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Шестиугольник 54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Шестиугольник 56">
                <a:hlinkClick r:id="" action="ppaction://noaction"/>
              </p:cNvPr>
              <p:cNvSpPr/>
              <p:nvPr/>
            </p:nvSpPr>
            <p:spPr>
              <a:xfrm>
                <a:off x="2864498" y="199900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TextBox 109">
              <a:hlinkClick r:id="rId5" action="ppaction://hlinksldjump"/>
            </p:cNvPr>
            <p:cNvSpPr txBox="1"/>
            <p:nvPr/>
          </p:nvSpPr>
          <p:spPr>
            <a:xfrm>
              <a:off x="5961149" y="1190858"/>
              <a:ext cx="194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особую заботу 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при ограниченных возможностях</a:t>
              </a:r>
              <a:endParaRPr lang="ru-RU" sz="16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1486942" y="769631"/>
            <a:ext cx="2134844" cy="1908853"/>
            <a:chOff x="7372315" y="2138899"/>
            <a:chExt cx="2596240" cy="2354126"/>
          </a:xfrm>
        </p:grpSpPr>
        <p:grpSp>
          <p:nvGrpSpPr>
            <p:cNvPr id="58" name="Группа 57"/>
            <p:cNvGrpSpPr/>
            <p:nvPr/>
          </p:nvGrpSpPr>
          <p:grpSpPr>
            <a:xfrm rot="10800000">
              <a:off x="7372315" y="2138899"/>
              <a:ext cx="2596240" cy="2354126"/>
              <a:chOff x="2962274" y="323853"/>
              <a:chExt cx="5514976" cy="4810372"/>
            </a:xfrm>
            <a:solidFill>
              <a:srgbClr val="26E732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Шестиугольник 58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/>
              <p:cNvSpPr/>
              <p:nvPr/>
            </p:nvSpPr>
            <p:spPr>
              <a:xfrm>
                <a:off x="3148136" y="447801"/>
                <a:ext cx="5162548" cy="4562476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Шестиугольник 60">
                <a:hlinkClick r:id="" action="ppaction://noaction"/>
              </p:cNvPr>
              <p:cNvSpPr/>
              <p:nvPr/>
            </p:nvSpPr>
            <p:spPr>
              <a:xfrm>
                <a:off x="2962274" y="323853"/>
                <a:ext cx="5514976" cy="4810372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1" name="TextBox 110">
              <a:hlinkClick r:id="" action="ppaction://noaction"/>
            </p:cNvPr>
            <p:cNvSpPr txBox="1"/>
            <p:nvPr/>
          </p:nvSpPr>
          <p:spPr>
            <a:xfrm>
              <a:off x="7426825" y="2852291"/>
              <a:ext cx="2374736" cy="100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   На имя, гражданство, сохранять свою </a:t>
              </a:r>
              <a:r>
                <a:rPr lang="ru-RU" sz="15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индивидуальность</a:t>
              </a:r>
              <a:endParaRPr lang="ru-RU" sz="1500" b="1" spc="-100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-14644" y="3577987"/>
            <a:ext cx="1995779" cy="1889259"/>
            <a:chOff x="-14644" y="3577987"/>
            <a:chExt cx="1995779" cy="1889259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14644" y="3577987"/>
              <a:ext cx="1995779" cy="1889259"/>
              <a:chOff x="2864498" y="199900"/>
              <a:chExt cx="5514975" cy="48906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Шестиугольник 8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Шестиугольник 83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Шестиугольник 84">
                <a:hlinkClick r:id="" action="ppaction://noaction"/>
              </p:cNvPr>
              <p:cNvSpPr/>
              <p:nvPr/>
            </p:nvSpPr>
            <p:spPr>
              <a:xfrm>
                <a:off x="2864498" y="199900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2" name="TextBox 111">
              <a:hlinkClick r:id="" action="ppaction://noaction"/>
            </p:cNvPr>
            <p:cNvSpPr txBox="1"/>
            <p:nvPr/>
          </p:nvSpPr>
          <p:spPr>
            <a:xfrm>
              <a:off x="26979" y="3857421"/>
              <a:ext cx="1835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pc="-50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Знать своих родителей и рассчитывать на их любовь и </a:t>
              </a:r>
            </a:p>
            <a:p>
              <a:pPr algn="ctr"/>
              <a:r>
                <a:rPr lang="ru-RU" sz="1600" b="1" spc="-50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заботу</a:t>
              </a:r>
              <a:endParaRPr lang="ru-RU" sz="1600" b="1" spc="-50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9923324" y="3580491"/>
            <a:ext cx="2124399" cy="2000032"/>
            <a:chOff x="9923324" y="3580491"/>
            <a:chExt cx="2124399" cy="2000032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23324" y="3580491"/>
              <a:ext cx="2124399" cy="2000032"/>
              <a:chOff x="2864498" y="199900"/>
              <a:chExt cx="5514975" cy="4890674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Шестиугольник 78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Шестиугольник 79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Шестиугольник 80">
                <a:hlinkClick r:id="" action="ppaction://noaction"/>
              </p:cNvPr>
              <p:cNvSpPr/>
              <p:nvPr/>
            </p:nvSpPr>
            <p:spPr>
              <a:xfrm>
                <a:off x="2864498" y="199900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3" name="TextBox 112">
              <a:hlinkClick r:id="rId6" action="ppaction://hlinksldjump"/>
            </p:cNvPr>
            <p:cNvSpPr txBox="1"/>
            <p:nvPr/>
          </p:nvSpPr>
          <p:spPr>
            <a:xfrm>
              <a:off x="9978526" y="3812513"/>
              <a:ext cx="1973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равные 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права </a:t>
              </a:r>
            </a:p>
            <a:p>
              <a:pPr algn="ctr"/>
              <a:r>
                <a:rPr lang="ru-RU" sz="15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независимо от национальности, пола и религии</a:t>
              </a:r>
              <a:endParaRPr lang="ru-RU" sz="15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613605" y="666461"/>
            <a:ext cx="1892927" cy="1647354"/>
            <a:chOff x="3613605" y="666461"/>
            <a:chExt cx="1892927" cy="1647354"/>
          </a:xfrm>
        </p:grpSpPr>
        <p:grpSp>
          <p:nvGrpSpPr>
            <p:cNvPr id="62" name="Группа 61"/>
            <p:cNvGrpSpPr/>
            <p:nvPr/>
          </p:nvGrpSpPr>
          <p:grpSpPr>
            <a:xfrm rot="10800000">
              <a:off x="3613605" y="666461"/>
              <a:ext cx="1892927" cy="1647354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63" name="Шестиугольник 6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Шестиугольник 6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Шестиугольник 64">
                <a:hlinkClick r:id="" action="ppaction://noaction"/>
              </p:cNvPr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14" name="TextBox 113">
              <a:hlinkClick r:id="" action="ppaction://noaction"/>
            </p:cNvPr>
            <p:cNvSpPr txBox="1"/>
            <p:nvPr/>
          </p:nvSpPr>
          <p:spPr>
            <a:xfrm>
              <a:off x="3653274" y="971384"/>
              <a:ext cx="1757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</a:t>
              </a:r>
            </a:p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здравоохранение </a:t>
              </a:r>
            </a:p>
            <a:p>
              <a:pPr algn="ctr"/>
              <a:r>
                <a:rPr lang="ru-RU" sz="1600" b="1" spc="-100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и соцобеспечение</a:t>
              </a:r>
              <a:endParaRPr lang="ru-RU" sz="1600" b="1" spc="-100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5819017" y="4931724"/>
            <a:ext cx="2158010" cy="1829969"/>
            <a:chOff x="5819017" y="4931724"/>
            <a:chExt cx="2158010" cy="1829969"/>
          </a:xfrm>
        </p:grpSpPr>
        <p:grpSp>
          <p:nvGrpSpPr>
            <p:cNvPr id="74" name="Группа 73"/>
            <p:cNvGrpSpPr/>
            <p:nvPr/>
          </p:nvGrpSpPr>
          <p:grpSpPr>
            <a:xfrm rot="10800000">
              <a:off x="5819017" y="4931724"/>
              <a:ext cx="2158010" cy="1829969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75" name="Шестиугольник 74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Шестиугольник 75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Шестиугольник 76">
                <a:hlinkClick r:id="" action="ppaction://noaction"/>
              </p:cNvPr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5" name="TextBox 114">
              <a:hlinkClick r:id="" action="ppaction://noaction"/>
            </p:cNvPr>
            <p:cNvSpPr txBox="1"/>
            <p:nvPr/>
          </p:nvSpPr>
          <p:spPr>
            <a:xfrm>
              <a:off x="6184980" y="5207001"/>
              <a:ext cx="13583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отдых и досуг, занятия искусством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165244" y="1758663"/>
            <a:ext cx="1594266" cy="1556110"/>
            <a:chOff x="165244" y="1758663"/>
            <a:chExt cx="1594266" cy="1556110"/>
          </a:xfrm>
        </p:grpSpPr>
        <p:grpSp>
          <p:nvGrpSpPr>
            <p:cNvPr id="86" name="Группа 85"/>
            <p:cNvGrpSpPr/>
            <p:nvPr/>
          </p:nvGrpSpPr>
          <p:grpSpPr>
            <a:xfrm rot="10800000">
              <a:off x="165244" y="1758663"/>
              <a:ext cx="1594266" cy="1556110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87" name="Шестиугольник 8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Шестиугольник 87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Шестиугольник 88">
                <a:hlinkClick r:id="" action="ppaction://noaction"/>
              </p:cNvPr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TextBox 115">
              <a:hlinkClick r:id="" action="ppaction://noaction"/>
            </p:cNvPr>
            <p:cNvSpPr txBox="1"/>
            <p:nvPr/>
          </p:nvSpPr>
          <p:spPr>
            <a:xfrm>
              <a:off x="213395" y="2084885"/>
              <a:ext cx="152499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  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образование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8164795" y="912280"/>
            <a:ext cx="2052493" cy="1780204"/>
            <a:chOff x="8164795" y="912280"/>
            <a:chExt cx="2052493" cy="1780204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8164795" y="912280"/>
              <a:ext cx="2052493" cy="1780204"/>
              <a:chOff x="2962275" y="323851"/>
              <a:chExt cx="5514975" cy="4810374"/>
            </a:xfr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95" name="Шестиугольник 94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Шестиугольник 95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Шестиугольник 96">
                <a:hlinkClick r:id="" action="ppaction://noaction"/>
              </p:cNvPr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7" name="TextBox 116">
              <a:hlinkClick r:id="rId5" action="ppaction://hlinksldjump"/>
            </p:cNvPr>
            <p:cNvSpPr txBox="1"/>
            <p:nvPr/>
          </p:nvSpPr>
          <p:spPr>
            <a:xfrm>
              <a:off x="8230658" y="1340318"/>
              <a:ext cx="1920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Быть понятым и принятым таким, какой есть</a:t>
              </a:r>
              <a:endParaRPr lang="ru-RU" sz="14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8049585" y="4648206"/>
            <a:ext cx="2346092" cy="2064434"/>
            <a:chOff x="8049585" y="4648206"/>
            <a:chExt cx="2346092" cy="2064434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8049585" y="4648206"/>
              <a:ext cx="2260044" cy="2064434"/>
              <a:chOff x="2962275" y="323851"/>
              <a:chExt cx="5514975" cy="4810374"/>
            </a:xfr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03" name="Шестиугольник 10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Шестиугольник 103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Шестиугольник 104">
                <a:hlinkClick r:id="" action="ppaction://noaction"/>
              </p:cNvPr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8474911" y="5035980"/>
              <a:ext cx="1920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защиту от всех форм сексуальной эксплуатации</a:t>
              </a:r>
              <a:endParaRPr lang="ru-RU" sz="16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1900968" y="2843127"/>
            <a:ext cx="2047899" cy="1707162"/>
            <a:chOff x="1900968" y="2843127"/>
            <a:chExt cx="2047899" cy="170716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900968" y="2843127"/>
              <a:ext cx="2047899" cy="1707162"/>
              <a:chOff x="2962275" y="323851"/>
              <a:chExt cx="5514975" cy="4810374"/>
            </a:xfrm>
            <a:solidFill>
              <a:srgbClr val="0070C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>
                <a:hlinkClick r:id="" action="ppaction://noaction"/>
              </p:cNvPr>
              <p:cNvSpPr/>
              <p:nvPr/>
            </p:nvSpPr>
            <p:spPr>
              <a:xfrm>
                <a:off x="2962275" y="323851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TextBox 118">
              <a:hlinkClick r:id="" action="ppaction://noaction"/>
            </p:cNvPr>
            <p:cNvSpPr txBox="1"/>
            <p:nvPr/>
          </p:nvSpPr>
          <p:spPr>
            <a:xfrm>
              <a:off x="1957728" y="3230734"/>
              <a:ext cx="19207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защиту от жестокого обращения</a:t>
              </a:r>
              <a:endParaRPr lang="ru-RU" sz="16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1526638" y="4910657"/>
            <a:ext cx="1946026" cy="1855561"/>
            <a:chOff x="1526638" y="4910657"/>
            <a:chExt cx="1946026" cy="1855561"/>
          </a:xfrm>
        </p:grpSpPr>
        <p:sp>
          <p:nvSpPr>
            <p:cNvPr id="101" name="Шестиугольник 100">
              <a:hlinkClick r:id="" action="ppaction://noaction"/>
            </p:cNvPr>
            <p:cNvSpPr/>
            <p:nvPr/>
          </p:nvSpPr>
          <p:spPr>
            <a:xfrm>
              <a:off x="1531765" y="4910657"/>
              <a:ext cx="1940899" cy="1855561"/>
            </a:xfrm>
            <a:prstGeom prst="hexagon">
              <a:avLst/>
            </a:prstGeom>
            <a:solidFill>
              <a:srgbClr val="0070C0"/>
            </a:solidFill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>
              <a:hlinkClick r:id="" action="ppaction://noaction"/>
            </p:cNvPr>
            <p:cNvSpPr txBox="1"/>
            <p:nvPr/>
          </p:nvSpPr>
          <p:spPr>
            <a:xfrm>
              <a:off x="1526638" y="5405802"/>
              <a:ext cx="19207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На защиту</a:t>
              </a:r>
              <a:r>
                <a:rPr lang="ru-RU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 </a:t>
              </a:r>
              <a:r>
                <a:rPr lang="ru-RU" sz="1600" b="1" dirty="0" smtClean="0">
                  <a:solidFill>
                    <a:schemeClr val="bg1"/>
                  </a:solidFill>
                  <a:ea typeface="Segoe UI Black" panose="020B0A02040204020203" pitchFamily="34" charset="0"/>
                </a:rPr>
                <a:t>от экономической эксплуатации</a:t>
              </a:r>
              <a:endParaRPr lang="ru-RU" sz="1400" b="1" dirty="0">
                <a:solidFill>
                  <a:schemeClr val="bg1"/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7666754" y="2961705"/>
            <a:ext cx="1842723" cy="1584373"/>
            <a:chOff x="1378609" y="427122"/>
            <a:chExt cx="1771792" cy="1711777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378609" y="427122"/>
              <a:ext cx="1771792" cy="1711777"/>
              <a:chOff x="3060050" y="367499"/>
              <a:chExt cx="5319423" cy="4723075"/>
            </a:xfrm>
            <a:solidFill>
              <a:srgbClr val="42F149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07" name="Шестиугольник 10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Шестиугольник 10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Шестиугольник 108">
                <a:hlinkClick r:id="" action="ppaction://noaction"/>
              </p:cNvPr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1" name="TextBox 120">
              <a:hlinkClick r:id="" action="ppaction://noaction"/>
            </p:cNvPr>
            <p:cNvSpPr txBox="1"/>
            <p:nvPr/>
          </p:nvSpPr>
          <p:spPr>
            <a:xfrm>
              <a:off x="1480438" y="977256"/>
              <a:ext cx="1456407" cy="698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родной язык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72738" y="5029312"/>
            <a:ext cx="1996713" cy="1696624"/>
            <a:chOff x="3572738" y="5029312"/>
            <a:chExt cx="1996713" cy="1696624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3572738" y="5029312"/>
              <a:ext cx="1996713" cy="1696624"/>
              <a:chOff x="3060050" y="367499"/>
              <a:chExt cx="5319423" cy="4723075"/>
            </a:xfrm>
            <a:solidFill>
              <a:srgbClr val="42F149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71" name="Шестиугольник 70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Шестиугольник 72">
                <a:hlinkClick r:id="" action="ppaction://noaction"/>
              </p:cNvPr>
              <p:cNvSpPr/>
              <p:nvPr/>
            </p:nvSpPr>
            <p:spPr>
              <a:xfrm>
                <a:off x="3148132" y="472107"/>
                <a:ext cx="5025712" cy="4363919"/>
              </a:xfrm>
              <a:prstGeom prst="hexagon">
                <a:avLst/>
              </a:prstGeom>
              <a:grpFill/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2" name="TextBox 121">
              <a:hlinkClick r:id="" action="ppaction://noaction"/>
            </p:cNvPr>
            <p:cNvSpPr txBox="1"/>
            <p:nvPr/>
          </p:nvSpPr>
          <p:spPr>
            <a:xfrm>
              <a:off x="3808378" y="5371114"/>
              <a:ext cx="1472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жизнь и здоровое развитие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9855554" y="1774551"/>
            <a:ext cx="2265841" cy="1751293"/>
            <a:chOff x="9855554" y="1774551"/>
            <a:chExt cx="2265841" cy="1751293"/>
          </a:xfrm>
        </p:grpSpPr>
        <p:grpSp>
          <p:nvGrpSpPr>
            <p:cNvPr id="125" name="Группа 124"/>
            <p:cNvGrpSpPr/>
            <p:nvPr/>
          </p:nvGrpSpPr>
          <p:grpSpPr>
            <a:xfrm rot="10800000">
              <a:off x="9969076" y="1774551"/>
              <a:ext cx="2032894" cy="1751293"/>
              <a:chOff x="3012569" y="279085"/>
              <a:chExt cx="5514977" cy="4811489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126" name="Шестиугольник 125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Шестиугольник 126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Шестиугольник 127">
                <a:hlinkClick r:id="" action="ppaction://noaction"/>
              </p:cNvPr>
              <p:cNvSpPr/>
              <p:nvPr/>
            </p:nvSpPr>
            <p:spPr>
              <a:xfrm>
                <a:off x="3012569" y="279085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29" name="Прямоугольник 128">
              <a:hlinkClick r:id="rId7" action="ppaction://hlinksldjump"/>
            </p:cNvPr>
            <p:cNvSpPr/>
            <p:nvPr/>
          </p:nvSpPr>
          <p:spPr>
            <a:xfrm>
              <a:off x="9855554" y="2147088"/>
              <a:ext cx="2265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На </a:t>
              </a:r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собственное мнение и право свободно </a:t>
              </a:r>
            </a:p>
            <a:p>
              <a:pPr algn="ctr"/>
              <a:r>
                <a:rPr lang="ru-RU" sz="1600" b="1" dirty="0" smtClean="0">
                  <a:solidFill>
                    <a:schemeClr val="bg2">
                      <a:lumMod val="25000"/>
                    </a:schemeClr>
                  </a:solidFill>
                  <a:ea typeface="Segoe UI Black" panose="020B0A02040204020203" pitchFamily="34" charset="0"/>
                </a:rPr>
                <a:t>выражать его </a:t>
              </a:r>
              <a:endParaRPr lang="ru-RU" sz="1600" b="1" dirty="0">
                <a:solidFill>
                  <a:schemeClr val="bg2">
                    <a:lumMod val="25000"/>
                  </a:schemeClr>
                </a:solidFill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216029" y="1764288"/>
            <a:ext cx="8453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altLang="ru-RU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5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23786"/>
              </p:ext>
            </p:extLst>
          </p:nvPr>
        </p:nvGraphicFramePr>
        <p:xfrm>
          <a:off x="1524800" y="646387"/>
          <a:ext cx="10204746" cy="604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26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5163206" y="289142"/>
            <a:ext cx="6321973" cy="1523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«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Мое право заканчивается тогда, когда наступает право другого человека».</a:t>
            </a:r>
          </a:p>
          <a:p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15618" y="1536593"/>
            <a:ext cx="9461396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Значение </a:t>
            </a:r>
            <a:r>
              <a:rPr lang="ru-RU" sz="2400" dirty="0" smtClean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Конвенции о правах ребенка.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cs typeface="Segoe UI Semibold" panose="020B0702040204020203" pitchFamily="34" charset="0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cs typeface="Segoe UI Semibold" panose="020B0702040204020203" pitchFamily="34" charset="0"/>
              </a:rPr>
              <a:t>	Конвенция– </a:t>
            </a:r>
            <a:r>
              <a:rPr lang="ru-RU" sz="2000" dirty="0">
                <a:cs typeface="Segoe UI Semibold" panose="020B0702040204020203" pitchFamily="34" charset="0"/>
              </a:rPr>
              <a:t>это документ для создания одинаковых условий на воспитание, образование, обеспечение, физическое и духовное развитие. Критерии относятся ко всем детям независимо от пола, расы, цвета кожи, родного языка, религиозных, политических или других мнений, национальности и т.д. </a:t>
            </a:r>
            <a:endParaRPr lang="ru-RU" sz="2000" dirty="0" smtClean="0">
              <a:cs typeface="Segoe UI Semibold" panose="020B07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cs typeface="Segoe UI Semibold" panose="020B0702040204020203" pitchFamily="34" charset="0"/>
              </a:rPr>
              <a:t>	Документ </a:t>
            </a:r>
            <a:r>
              <a:rPr lang="ru-RU" sz="2000" dirty="0">
                <a:cs typeface="Segoe UI Semibold" panose="020B0702040204020203" pitchFamily="34" charset="0"/>
              </a:rPr>
              <a:t>призывает родителей, общественные организации и правительство признать права детей и совместно воплощать их в жизнь. </a:t>
            </a:r>
            <a:endParaRPr lang="ru-RU" sz="2000" dirty="0" smtClean="0">
              <a:cs typeface="Segoe UI Semibold" panose="020B07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cs typeface="Segoe UI Semibold" panose="020B0702040204020203" pitchFamily="34" charset="0"/>
              </a:rPr>
              <a:t>	Документ </a:t>
            </a:r>
            <a:r>
              <a:rPr lang="ru-RU" sz="2000" dirty="0">
                <a:cs typeface="Segoe UI Semibold" panose="020B0702040204020203" pitchFamily="34" charset="0"/>
              </a:rPr>
              <a:t>существенно повлиял на политику, дела правительства и отдельных лиц. </a:t>
            </a:r>
            <a:r>
              <a:rPr lang="ru-RU" sz="2000" dirty="0" smtClean="0">
                <a:cs typeface="Segoe UI Semibold" panose="020B0702040204020203" pitchFamily="34" charset="0"/>
              </a:rPr>
              <a:t>Российская Федерация закрепила </a:t>
            </a:r>
            <a:r>
              <a:rPr lang="ru-RU" sz="2000" dirty="0">
                <a:cs typeface="Segoe UI Semibold" panose="020B0702040204020203" pitchFamily="34" charset="0"/>
              </a:rPr>
              <a:t>эти положения в </a:t>
            </a:r>
            <a:r>
              <a:rPr lang="ru-RU" sz="2000" dirty="0" smtClean="0">
                <a:cs typeface="Segoe UI Semibold" panose="020B0702040204020203" pitchFamily="34" charset="0"/>
              </a:rPr>
              <a:t>конституции </a:t>
            </a:r>
            <a:r>
              <a:rPr lang="ru-RU" sz="2000" dirty="0">
                <a:cs typeface="Segoe UI Semibold" panose="020B0702040204020203" pitchFamily="34" charset="0"/>
              </a:rPr>
              <a:t>и документах государственных и общественных </a:t>
            </a:r>
            <a:r>
              <a:rPr lang="ru-RU" sz="2000" dirty="0" smtClean="0">
                <a:cs typeface="Segoe UI Semibold" panose="020B0702040204020203" pitchFamily="34" charset="0"/>
              </a:rPr>
              <a:t>организаций, в </a:t>
            </a:r>
            <a:r>
              <a:rPr lang="ru-RU" sz="2000" dirty="0" smtClean="0"/>
              <a:t>Семейном Кодексе РФ, Законе «Об основных гарантиях прав ребенка в РФ», Законе «Об образовании».</a:t>
            </a:r>
          </a:p>
          <a:p>
            <a:pPr algn="just">
              <a:lnSpc>
                <a:spcPct val="120000"/>
              </a:lnSpc>
            </a:pPr>
            <a:endParaRPr lang="ru-RU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216029" y="1764288"/>
            <a:ext cx="8453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altLang="ru-RU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60524" y="544293"/>
            <a:ext cx="987083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Основные </a:t>
            </a:r>
            <a:r>
              <a:rPr lang="ru-RU" sz="2400" b="1" dirty="0" smtClean="0">
                <a:solidFill>
                  <a:srgbClr val="0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документы, касающиеся прав детей: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000000"/>
                </a:solidFill>
              </a:rPr>
              <a:t>1. </a:t>
            </a:r>
            <a:r>
              <a:rPr lang="ru-RU" b="1" dirty="0" smtClean="0">
                <a:solidFill>
                  <a:srgbClr val="000000"/>
                </a:solidFill>
              </a:rPr>
              <a:t>Декларация </a:t>
            </a:r>
            <a:r>
              <a:rPr lang="ru-RU" b="1" dirty="0">
                <a:solidFill>
                  <a:srgbClr val="000000"/>
                </a:solidFill>
              </a:rPr>
              <a:t>прав ребенка ООН </a:t>
            </a:r>
            <a:r>
              <a:rPr lang="ru-RU" dirty="0">
                <a:solidFill>
                  <a:srgbClr val="000000"/>
                </a:solidFill>
              </a:rPr>
              <a:t>от 20.11.1959. </a:t>
            </a:r>
            <a:r>
              <a:rPr lang="en-US" dirty="0" smtClean="0">
                <a:hlinkClick r:id="rId4"/>
              </a:rPr>
              <a:t>https://</a:t>
            </a:r>
            <a:r>
              <a:rPr lang="ru-RU" dirty="0" err="1" smtClean="0">
                <a:hlinkClick r:id="rId4"/>
              </a:rPr>
              <a:t>мвд.рф</a:t>
            </a:r>
            <a:r>
              <a:rPr lang="ru-RU" dirty="0" smtClean="0">
                <a:hlinkClick r:id="rId4"/>
              </a:rPr>
              <a:t>/</a:t>
            </a:r>
            <a:r>
              <a:rPr lang="en-US" dirty="0" smtClean="0">
                <a:hlinkClick r:id="rId4"/>
              </a:rPr>
              <a:t>upload/site69/</a:t>
            </a:r>
            <a:r>
              <a:rPr lang="en-US" dirty="0" err="1" smtClean="0">
                <a:hlinkClick r:id="rId4"/>
              </a:rPr>
              <a:t>document_news</a:t>
            </a:r>
            <a:r>
              <a:rPr lang="en-US" dirty="0" smtClean="0">
                <a:hlinkClick r:id="rId4"/>
              </a:rPr>
              <a:t>/021/912/070/Informatsionnyy_listok.pdf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2. </a:t>
            </a:r>
            <a:r>
              <a:rPr lang="ru-RU" b="1" dirty="0">
                <a:solidFill>
                  <a:srgbClr val="000000"/>
                </a:solidFill>
              </a:rPr>
              <a:t>Конвенция о правах ребенка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ООН</a:t>
            </a:r>
            <a:r>
              <a:rPr lang="ru-RU" dirty="0">
                <a:solidFill>
                  <a:srgbClr val="000000"/>
                </a:solidFill>
              </a:rPr>
              <a:t>  от 20.11.1989.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5"/>
              </a:rPr>
              <a:t>http://www.consultant.ru/document/cons_doc_LAW_9959/</a:t>
            </a:r>
            <a:endParaRPr lang="ru-RU" i="1" u="sng" dirty="0" smtClean="0"/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3. </a:t>
            </a:r>
            <a:r>
              <a:rPr lang="ru-RU" b="1" dirty="0">
                <a:solidFill>
                  <a:srgbClr val="000000"/>
                </a:solidFill>
              </a:rPr>
              <a:t>Конституция РФ </a:t>
            </a:r>
            <a:r>
              <a:rPr lang="ru-RU" dirty="0">
                <a:solidFill>
                  <a:srgbClr val="000000"/>
                </a:solidFill>
              </a:rPr>
              <a:t>от 12.12.1993.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Статья2:</a:t>
            </a:r>
            <a:r>
              <a:rPr lang="en-US" i="1" u="sng" dirty="0" smtClean="0">
                <a:hlinkClick r:id="rId6"/>
              </a:rPr>
              <a:t>http://www.consultant.ru/document/cons_doc_LAW_28399/ec8354bcf00aac2d2899fbf033c3ef963e91411e/</a:t>
            </a:r>
            <a:r>
              <a:rPr lang="ru-RU" i="1" u="sng" dirty="0" smtClean="0"/>
              <a:t>;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Статья20, часть 1: </a:t>
            </a:r>
            <a:r>
              <a:rPr lang="en-US" i="1" u="sng" dirty="0" smtClean="0">
                <a:hlinkClick r:id="rId7"/>
              </a:rPr>
              <a:t>http://www.consultant.ru/document/cons_doc_LAW_28399/cfd4c7fbccee877fc92795ed610afe6ed05de7c8/</a:t>
            </a:r>
            <a:r>
              <a:rPr lang="ru-RU" i="1" u="sng" dirty="0" smtClean="0"/>
              <a:t>;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b="1" dirty="0">
                <a:solidFill>
                  <a:srgbClr val="000000"/>
                </a:solidFill>
              </a:rPr>
              <a:t>Семейный Кодекс РФ</a:t>
            </a:r>
            <a:r>
              <a:rPr lang="ru-RU" dirty="0">
                <a:solidFill>
                  <a:srgbClr val="000000"/>
                </a:solidFill>
              </a:rPr>
              <a:t> от 29.12.1995.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0000"/>
                </a:solidFill>
              </a:rPr>
              <a:t>Раздел4:</a:t>
            </a:r>
            <a:r>
              <a:rPr lang="en-US" i="1" dirty="0" smtClean="0">
                <a:hlinkClick r:id="rId8"/>
              </a:rPr>
              <a:t>http://www.consultant.ru/document/cons_doc_LAW_8982/dd4b7da28ab1ccb1a9fee0f8e17e3eddab02d7cd/</a:t>
            </a:r>
            <a:endParaRPr lang="ru-RU" i="1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b="1" dirty="0">
                <a:solidFill>
                  <a:srgbClr val="000000"/>
                </a:solidFill>
              </a:rPr>
              <a:t>ФЗ «Об основных гарантиях прав ребенка в Российской Федерации» </a:t>
            </a:r>
            <a:r>
              <a:rPr lang="ru-RU" dirty="0">
                <a:solidFill>
                  <a:srgbClr val="000000"/>
                </a:solidFill>
              </a:rPr>
              <a:t>от 24.07.1998</a:t>
            </a:r>
            <a:r>
              <a:rPr lang="ru-RU" b="1" i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9"/>
              </a:rPr>
              <a:t>http://www.consultant.ru/document/cons_doc_LAW_19558/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646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9765" y="451592"/>
            <a:ext cx="1246833" cy="1199159"/>
            <a:chOff x="2962275" y="323851"/>
            <a:chExt cx="5514975" cy="481037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Шестиугольник 8"/>
            <p:cNvSpPr/>
            <p:nvPr/>
          </p:nvSpPr>
          <p:spPr>
            <a:xfrm>
              <a:off x="3060050" y="367499"/>
              <a:ext cx="5319423" cy="4723075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3148136" y="447800"/>
              <a:ext cx="5162550" cy="4562475"/>
            </a:xfrm>
            <a:prstGeom prst="hexagon">
              <a:avLst/>
            </a:prstGeom>
            <a:noFill/>
            <a:ln w="76200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962275" y="323851"/>
              <a:ext cx="5514975" cy="4810374"/>
            </a:xfrm>
            <a:prstGeom prst="hexagon">
              <a:avLst/>
            </a:prstGeom>
            <a:noFill/>
            <a:ln w="762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889" r="100000">
                        <a14:foregroundMark x1="67000" y1="85111" x2="67000" y2="85111"/>
                        <a14:foregroundMark x1="72222" y1="73889" x2="72222" y2="73889"/>
                        <a14:foregroundMark x1="81889" y1="66111" x2="81889" y2="66111"/>
                        <a14:foregroundMark x1="87556" y1="52778" x2="87556" y2="52778"/>
                        <a14:foregroundMark x1="88444" y1="44333" x2="88444" y2="44333"/>
                        <a14:foregroundMark x1="87778" y1="32667" x2="87778" y2="32667"/>
                        <a14:foregroundMark x1="84111" y1="24000" x2="84111" y2="24000"/>
                        <a14:foregroundMark x1="80222" y1="14556" x2="80222" y2="14556"/>
                        <a14:foregroundMark x1="7111" y1="57556" x2="7111" y2="57556"/>
                        <a14:foregroundMark x1="10444" y1="70444" x2="10444" y2="70444"/>
                        <a14:foregroundMark x1="5667" y1="43889" x2="5667" y2="43889"/>
                        <a14:foregroundMark x1="7556" y1="29667" x2="7556" y2="29667"/>
                        <a14:foregroundMark x1="12000" y1="22111" x2="12000" y2="22111"/>
                        <a14:foregroundMark x1="18222" y1="16222" x2="18222" y2="16222"/>
                        <a14:foregroundMark x1="21667" y1="79333" x2="2166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0" y="544293"/>
            <a:ext cx="1069354" cy="1069354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5695405" y="393593"/>
            <a:ext cx="62221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" name="Содержимое 4"/>
          <p:cNvSpPr txBox="1">
            <a:spLocks/>
          </p:cNvSpPr>
          <p:nvPr/>
        </p:nvSpPr>
        <p:spPr>
          <a:xfrm>
            <a:off x="3216029" y="1764288"/>
            <a:ext cx="84534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altLang="ru-RU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69765" y="1992500"/>
            <a:ext cx="1425900" cy="4423284"/>
            <a:chOff x="269765" y="1992500"/>
            <a:chExt cx="1425900" cy="4423284"/>
          </a:xfrm>
        </p:grpSpPr>
        <p:grpSp>
          <p:nvGrpSpPr>
            <p:cNvPr id="63" name="Группа 62"/>
            <p:cNvGrpSpPr/>
            <p:nvPr/>
          </p:nvGrpSpPr>
          <p:grpSpPr>
            <a:xfrm rot="10800000">
              <a:off x="426138" y="4206237"/>
              <a:ext cx="657454" cy="616012"/>
              <a:chOff x="2962275" y="323848"/>
              <a:chExt cx="5514977" cy="4810375"/>
            </a:xfrm>
            <a:solidFill>
              <a:schemeClr val="accent1">
                <a:lumMod val="60000"/>
                <a:lumOff val="4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3" name="Шестиугольник 72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Шестиугольник 73"/>
              <p:cNvSpPr/>
              <p:nvPr/>
            </p:nvSpPr>
            <p:spPr>
              <a:xfrm>
                <a:off x="3148136" y="447800"/>
                <a:ext cx="5162551" cy="4562473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Шестиугольник 74"/>
              <p:cNvSpPr/>
              <p:nvPr/>
            </p:nvSpPr>
            <p:spPr>
              <a:xfrm>
                <a:off x="2962275" y="323848"/>
                <a:ext cx="5514977" cy="48103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466700" y="3165159"/>
              <a:ext cx="816719" cy="724426"/>
              <a:chOff x="3060050" y="367499"/>
              <a:chExt cx="5319423" cy="4723075"/>
            </a:xfrm>
            <a:solidFill>
              <a:srgbClr val="5FF85D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70" name="Шестиугольник 69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Шестиугольник 70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Шестиугольник 71"/>
              <p:cNvSpPr/>
              <p:nvPr/>
            </p:nvSpPr>
            <p:spPr>
              <a:xfrm>
                <a:off x="3148132" y="472106"/>
                <a:ext cx="5025712" cy="4363920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269765" y="1992500"/>
              <a:ext cx="1425900" cy="3502579"/>
              <a:chOff x="-3799682" y="-21412536"/>
              <a:chExt cx="12179155" cy="26503110"/>
            </a:xfrm>
            <a:solidFill>
              <a:srgbClr val="23259E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7" name="Шестиугольник 6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Шестиугольник 6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Шестиугольник 68"/>
              <p:cNvSpPr/>
              <p:nvPr/>
            </p:nvSpPr>
            <p:spPr>
              <a:xfrm>
                <a:off x="-3799682" y="-21412536"/>
                <a:ext cx="5514975" cy="4810374"/>
              </a:xfrm>
              <a:prstGeom prst="hexagon">
                <a:avLst/>
              </a:prstGeom>
              <a:grpFill/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Шестиугольник 65"/>
            <p:cNvSpPr/>
            <p:nvPr/>
          </p:nvSpPr>
          <p:spPr>
            <a:xfrm>
              <a:off x="541701" y="5836828"/>
              <a:ext cx="648669" cy="578956"/>
            </a:xfrm>
            <a:prstGeom prst="hexagon">
              <a:avLst/>
            </a:prstGeom>
            <a:solidFill>
              <a:srgbClr val="2321A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90897" y="2806262"/>
            <a:ext cx="5446239" cy="3556770"/>
            <a:chOff x="5500109" y="2532639"/>
            <a:chExt cx="5937027" cy="383039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109" y="2532639"/>
              <a:ext cx="5937027" cy="3757612"/>
            </a:xfrm>
            <a:prstGeom prst="rect">
              <a:avLst/>
            </a:prstGeom>
          </p:spPr>
        </p:pic>
        <p:grpSp>
          <p:nvGrpSpPr>
            <p:cNvPr id="25" name="Группа 24"/>
            <p:cNvGrpSpPr/>
            <p:nvPr/>
          </p:nvGrpSpPr>
          <p:grpSpPr>
            <a:xfrm>
              <a:off x="6812799" y="2685033"/>
              <a:ext cx="4567092" cy="3677999"/>
              <a:chOff x="2962273" y="313588"/>
              <a:chExt cx="5514975" cy="4810374"/>
            </a:xfrm>
            <a:effectLst/>
          </p:grpSpPr>
          <p:sp>
            <p:nvSpPr>
              <p:cNvPr id="27" name="Шестиугольник 26"/>
              <p:cNvSpPr/>
              <p:nvPr/>
            </p:nvSpPr>
            <p:spPr>
              <a:xfrm>
                <a:off x="3060050" y="367499"/>
                <a:ext cx="5319423" cy="4723075"/>
              </a:xfrm>
              <a:prstGeom prst="hexagon">
                <a:avLst/>
              </a:prstGeom>
              <a:noFill/>
              <a:ln w="76200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Шестиугольник 27"/>
              <p:cNvSpPr/>
              <p:nvPr/>
            </p:nvSpPr>
            <p:spPr>
              <a:xfrm>
                <a:off x="3148136" y="447800"/>
                <a:ext cx="5162550" cy="4562475"/>
              </a:xfrm>
              <a:prstGeom prst="hexagon">
                <a:avLst/>
              </a:prstGeom>
              <a:noFill/>
              <a:ln w="76200" cap="flat" cmpd="sng" algn="ctr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Шестиугольник 28"/>
              <p:cNvSpPr/>
              <p:nvPr/>
            </p:nvSpPr>
            <p:spPr>
              <a:xfrm>
                <a:off x="2962273" y="313588"/>
                <a:ext cx="5514975" cy="4810374"/>
              </a:xfrm>
              <a:prstGeom prst="hexagon">
                <a:avLst/>
              </a:prstGeom>
              <a:noFill/>
              <a:ln w="76200" cap="flat" cmpd="sng" algn="ctr">
                <a:solidFill>
                  <a:srgbClr val="6060C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533176" y="1374368"/>
            <a:ext cx="7738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2321A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Благодарю за внимание!</a:t>
            </a:r>
            <a:endParaRPr lang="ru-RU" sz="4400" dirty="0">
              <a:solidFill>
                <a:srgbClr val="2321A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258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Олеговна</dc:creator>
  <cp:lastModifiedBy>Людмила</cp:lastModifiedBy>
  <cp:revision>59</cp:revision>
  <dcterms:created xsi:type="dcterms:W3CDTF">2021-11-01T09:54:27Z</dcterms:created>
  <dcterms:modified xsi:type="dcterms:W3CDTF">2021-11-08T09:56:48Z</dcterms:modified>
</cp:coreProperties>
</file>