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67" r:id="rId2"/>
    <p:sldId id="262" r:id="rId3"/>
    <p:sldId id="257" r:id="rId4"/>
    <p:sldId id="268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1CE8-F1D9-4F61-B066-3AE290FB1F5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F796-4299-4402-AFA9-39400A93D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3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F796-4299-4402-AFA9-39400A93D5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5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310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8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8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2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56647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5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2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5973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929486-7959-4188-B432-759E8D4CA412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B46DF0-F1D5-48AF-8BDF-437E9184E3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169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379465" y="1628422"/>
            <a:ext cx="7628054" cy="297872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513" y="240089"/>
            <a:ext cx="12482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47 «Дельфин»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о. Мытищи, Московской области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9465" y="2141786"/>
            <a:ext cx="7859043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пополнять словарный запас у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лет»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(консультативный пункт)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Федунь К.Е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января 2022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qsclub.com/upload/iblock/d89/d89268843690f124ec2b27557a6d9a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18" y="3135607"/>
            <a:ext cx="3722392" cy="37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1385454" y="134579"/>
            <a:ext cx="8744125" cy="1274618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60762" y="1647248"/>
            <a:ext cx="863138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шесть лет, впереди последний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предшкольный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Многие родители считают основой дальнейшего успешного обучения в школе умение читать и писать. Но мало кто обращает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развитие речи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Например, попросите ребёнка рассказать об увиденном или поделиться впечатлениями — и зачастую оказывается, что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 трудом подбирает нужные слова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в речи слова - «паразиты». 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Важна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словарного запаса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овладении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грамотным письмом,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для применения многих грамматических правил необходимо уметь быстро и главное — правильно подобрать проверочное слово. А это возможно при достаточном словаре, при правильном понимании значения каждого слова и его смыслового родства с другими.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формируется в семье и складывается к 6-7 годам.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4107" y="479500"/>
            <a:ext cx="874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важно развивать словарный запас?..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882/346/png-transparent-gauz-bryanskiy-kliniko-diagnosticheskiy-tsentr-exclamation-mark-information-interjection-attention-food-photography-he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2" b="98958" l="10000" r="90000">
                        <a14:foregroundMark x1="41957" y1="16146" x2="57609" y2="28385"/>
                        <a14:foregroundMark x1="39783" y1="15104" x2="42391" y2="28385"/>
                        <a14:foregroundMark x1="48696" y1="29297" x2="43696" y2="14063"/>
                        <a14:foregroundMark x1="64022" y1="18750" x2="38587" y2="17188"/>
                        <a14:foregroundMark x1="49130" y1="92318" x2="47065" y2="8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87" y="317016"/>
            <a:ext cx="3267862" cy="27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войная волна 10"/>
          <p:cNvSpPr/>
          <p:nvPr/>
        </p:nvSpPr>
        <p:spPr>
          <a:xfrm>
            <a:off x="2613867" y="168608"/>
            <a:ext cx="6225333" cy="860057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расширять словарный запас у детей?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5236" y="1294701"/>
            <a:ext cx="92409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осознанно, 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медленно, с выражением и время от времени спрашивайте, понимает ли ребёнок то или иное слово.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5236" y="2172591"/>
            <a:ext cx="9365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Рассматривайте и обсуждайте иллюстрации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книгах.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при описании.</a:t>
            </a:r>
            <a:endParaRPr lang="ru-RU" sz="22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236" y="3129010"/>
            <a:ext cx="951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ребёнка заучивать наизусть стихотворения.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Подбирайте разные произведения: смешные, образные, сюжетные.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5236" y="5517318"/>
            <a:ext cx="9628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Играйте в игры. </a:t>
            </a:r>
            <a:r>
              <a:rPr lang="ru-RU" sz="2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могут быть как настольно-печатные игры («Монополия», «Крокодил», «Кто я?»), так и словесные игры, не требующие никакого реквизита.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5236" y="4153886"/>
            <a:ext cx="101449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увиденное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посещения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спектаклей, музеев и других культурных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Интересуйтесь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мнением ребенка и высказывайте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542" y="1835005"/>
            <a:ext cx="10581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Игра «По дороге домой»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Взрослый предлагает ребёнку называть все предметы, мимо которых они проходят, обязательно указывая, какие они: «Вот девятиэтажный серый дом. У него много окон и два подъезда. Вот рыжая пушистая кошка».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«Что я загадал?»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Взрослый перечисляет признаки, свойства предмета, возможные действия с ним6 «Круглый оранжевый фрукт, из него можно сделать сок».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«Загадай — мы отгадаем»</a:t>
            </a: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Составление детьми загадок-описаний.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«Скажи «наоборот»»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Взрослый называет слово, а ребёнок — противоположное ему по значению: толстый — тонкий, сильный — слабый, мёрзнуть — идти, война — мир и т. д.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Упражнение «Продолжи цепочку»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Взрослый называет одно — два слова, а ребёнок должен подобрать как можно больше близких по значению слов: пища- еда - корм -продукты; жилище - дом - квартира -здание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Двойная волна 2"/>
          <p:cNvSpPr/>
          <p:nvPr/>
        </p:nvSpPr>
        <p:spPr>
          <a:xfrm>
            <a:off x="2479964" y="167697"/>
            <a:ext cx="7926705" cy="637309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в словесные игры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1827"/>
            <a:ext cx="12812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словесные игры чрезвычайно просты и не требуют более 10-15 минут родительского времени. </a:t>
            </a:r>
            <a:endParaRPr lang="ru-RU" sz="2400" b="1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войная волна 10"/>
          <p:cNvSpPr/>
          <p:nvPr/>
        </p:nvSpPr>
        <p:spPr>
          <a:xfrm>
            <a:off x="1174647" y="74937"/>
            <a:ext cx="10641115" cy="1274618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44331" y="313854"/>
            <a:ext cx="10501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вариация словесных игр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не только развивают память, но и тренируют скорость реакции.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570" y="1502688"/>
            <a:ext cx="110708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«Я знаю пять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подбрасывая или ударяя мячом об пол, произносит: «Я знаю пять имен мальчиков: Саша, Витя, Коля, Андрей, Володя». 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предлагать разные виды заданий: я знаю пять деревьев</a:t>
            </a:r>
            <a:r>
              <a:rPr lang="en-US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en-US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и т.п</a:t>
            </a:r>
            <a:r>
              <a:rPr lang="ru-RU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«Съедобное – несъедобное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называет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слово и кидает ребёнку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мяч.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обозначает съедобный предмет, ребёнок ловит мяч, если несъедобный – отбрасывает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- скажи»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в круг. Ведущий бросая мяч детям, называет при этом животное. Поймавший мяч бросает его ведущему, называя какое-либо действие этого животного.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корова –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мычит, жуёт траву;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 –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прыгает, квакает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кошка – мяукает; волк – воет; собака –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лает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тигр – рычит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«Отвечай быстро»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называет цвет и бросает мяч ребенку. Ребенок должен назвать предмет данного цвета, после называет другой цвет и возвращает мяч взрослому.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«зелёный» - говорит взрослый (делает маленькую паузу, давая детям возможность вспомнить предметы зелёного цвета) и бросает мяч. «Лист» - отвечает ребенок и, сказав «голубой», бросает мяч другому ребенку или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взрослому.</a:t>
            </a:r>
          </a:p>
        </p:txBody>
      </p:sp>
      <p:pic>
        <p:nvPicPr>
          <p:cNvPr id="2056" name="Picture 8" descr="https://1.bp.blogspot.com/-Qbe4ylG53Hc/X4nW9UbrBlI/AAAAAAAA-AA/HEYc1XqWy2cU0NaLkDZs-rGAat6KD-vmACLcBGAsYHQ/s1000/%25D0%25BC%25D1%258F%25D1%2587%25D0%25B8_%2BDoV%2B%25286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7"/>
            <a:ext cx="1212272" cy="12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1.bp.blogspot.com/-uiF9lRTIvuE/X4nW8o86kvI/AAAAAAAA9_4/WwbWbxdm1QQfd2UBkKWMlUhEHNl6T7AugCLcBGAsYHQ/s1665/%25D0%25BC%25D1%258F%25D1%2587%25D0%25B8_%2BDoV%2B%25284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02" y="4759164"/>
            <a:ext cx="1109695" cy="11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73" y="182757"/>
            <a:ext cx="11568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Познакомьте ребёнка с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многозначными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словами.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Например, гуляя в лесу, обратите внимание на сосновые и еловые иголочки, вспомните, что иголки бывают швейными, медицинскими, иголками у ежа. Попросите ребёнка объяснить значение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слов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словосочетаниях: острая коса — длинная коса.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714" y="4104459"/>
            <a:ext cx="10778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Полезно знакомить детей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 происхождением некоторых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слов.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</a:rPr>
              <a:t>Почему </a:t>
            </a:r>
            <a:r>
              <a:rPr lang="ru-RU" sz="2000" b="1" dirty="0">
                <a:latin typeface="Times New Roman" panose="02020603050405020304" pitchFamily="18" charset="0"/>
              </a:rPr>
              <a:t>цветок - подснежник, а гриб - подберёзовик</a:t>
            </a:r>
            <a:r>
              <a:rPr lang="ru-RU" sz="2000" b="1" dirty="0" smtClean="0">
                <a:latin typeface="Times New Roman" panose="02020603050405020304" pitchFamily="18" charset="0"/>
              </a:rPr>
              <a:t>?»</a:t>
            </a:r>
            <a:endParaRPr lang="ru-RU" sz="2000" b="1" dirty="0"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848" y="1443742"/>
            <a:ext cx="3902560" cy="2415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1" y="1394730"/>
            <a:ext cx="2743801" cy="2464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781" y="1394730"/>
            <a:ext cx="2786769" cy="2588669"/>
          </a:xfrm>
          <a:prstGeom prst="rect">
            <a:avLst/>
          </a:prstGeom>
        </p:spPr>
      </p:pic>
      <p:pic>
        <p:nvPicPr>
          <p:cNvPr id="3076" name="Picture 4" descr="https://ds05.infourok.ru/uploads/ex/01a9/00158578-2adb856e/hello_html_5b14ec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2" y="5057667"/>
            <a:ext cx="1916162" cy="16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funforkids.ru/pictures/mushroomphoto/mushroom07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28" y="5234374"/>
            <a:ext cx="885747" cy="13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ages.ua.prom.st/1648216511_w640_h640_sazhentsy-shipovni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38" y="4836036"/>
            <a:ext cx="2449080" cy="17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s05.infourok.ru/uploads/ex/1135/000db94c-75686970/hello_html_m1a03cc7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17" y="5057667"/>
            <a:ext cx="1388858" cy="1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ds05.infourok.ru/uploads/ex/1135/000db94c-75686970/hello_html_m1a03cc7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7" y="5057667"/>
            <a:ext cx="1388858" cy="1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4162" y="203433"/>
            <a:ext cx="89154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словами полезны как детям, так и взрослым. 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лексической базы, активизируют навыки словообразования, ускоряют процесс извлечения из памяти, способствуют развитию внимания и логики.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сами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проявлять интерес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подобным заданиям, ребенок будет стремиться возвращаться к ним.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Общайтесь, веселитесь и развивайтесь вместе с ребёнком,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 сможете абсолютно бесплатно научить его виртуозному владению родным языком.</a:t>
            </a:r>
          </a:p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вам и вашим дошкольникам!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.pinimg.com/736x/f5/11/da/f511da65cd8c0ebcf3d1bfb3e6c0a9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56" y="3750288"/>
            <a:ext cx="3713300" cy="29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142</TotalTime>
  <Words>781</Words>
  <Application>Microsoft Office PowerPoint</Application>
  <PresentationFormat>Широкоэкранный</PresentationFormat>
  <Paragraphs>60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Impact</vt:lpstr>
      <vt:lpstr>Times New Roman</vt:lpstr>
      <vt:lpstr>Wingdings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Delfin</cp:lastModifiedBy>
  <cp:revision>36</cp:revision>
  <dcterms:created xsi:type="dcterms:W3CDTF">2022-01-29T14:43:53Z</dcterms:created>
  <dcterms:modified xsi:type="dcterms:W3CDTF">2022-01-31T09:22:22Z</dcterms:modified>
</cp:coreProperties>
</file>