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FB402-7DDD-4077-B4D1-7D16C0357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3E01B5-7524-4DD3-B445-3A428FF3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F902D-61CB-4CE1-9613-30680F29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8684B-1A1B-4E83-A863-39DCD343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2F64F-C9BD-4EE4-A700-818F63E7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931BB-176F-4EDE-9E38-9F4D759B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D69E53-C7E7-4F03-8713-592210EE1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5E83B-F586-4AD9-9BB7-9C069B02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AD0E5E-F10C-46DF-A9DE-8AC056F4D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CEDD5-9F9C-423C-9C60-406792C2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4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41BB60-F60D-4C42-8A9B-886310F79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469A88-CB73-4C64-8EA8-BAC6AC2C8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1393F6-552E-4D15-BB07-8E528EA0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CF388A-8022-4302-BA03-9E90F151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CCE20-90D0-45BB-A737-F737EFBF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3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632C3-902A-4363-B1EF-06FB9D11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C4CDE-EE72-444B-A54C-B220871AC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E1FD2-BA68-4496-A2EE-564D7948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F89D7D-D769-4181-84BA-CB7DE29C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E6E83-7D87-4C31-9C8B-C3AFFA6B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3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0AA18-5C63-409F-A4B3-458512EB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9B6EC4-D553-483C-85EC-2380FCB9A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42FB54-196C-4D2A-8967-8473727C3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A8D3D-B7E4-44A2-A3FC-9F15C463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8219-125C-4FC2-97A3-E06E4A8F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F5109-E217-4362-B601-C2AB92EC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45121-DFAC-4445-B968-8F162CDD4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0D1C87-C4FB-4730-AB77-0216A1F57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46AB04-ABB5-4B48-BBD2-05146BE7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811199-85C3-4BCF-B010-D9CFD35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0B0320-4F90-4D3A-BBE1-5B68C28D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540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388C1-A35F-46B4-994E-4DE8851B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C40B43-1F70-46B4-85EE-BC3257CC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24780C-0A05-4876-AF65-3BDE7086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B31BC6-DAFA-4A10-B3D5-0A0ECE61A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90D5C5-9B61-4281-B419-2F62F0795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84CFE8-E44E-42D7-84CD-10CB7DE2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9DD158-473E-426E-8DB1-ECF61AAD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E11574-8278-43A5-AB1D-E36E9C2C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7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22467-C82A-43E6-8752-2D95FCE9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E9068E-5AE9-41F4-ADA6-A766F36E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5B87B0-BDA1-48D4-96D3-E1F1D0FF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324EBD-9577-4FA7-9B24-C4D75EDA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0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A3662D-7D29-4C0B-96FE-38CD5D34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1A9B24-31EA-4586-9827-9C10D356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AC3629-440A-415D-A693-674E7CFE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1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E6526-5361-4943-B002-C3D221EC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95DE1-EB7B-4FD9-8BD1-1AF47B290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06082-0B09-476B-8D0A-C598A62B2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4C3777-DF16-4DB9-A9F1-EAAE0280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9AB0F1-BED9-43BC-954B-C525C42B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CA5F79-D587-4BF4-8A4E-A6503866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5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29AD3-5806-4684-B75C-705007C8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5F424-F302-4889-8053-D8E1C3130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A96ADC-EE55-4646-A1CA-6BC6BC9D4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535825-D4F0-4C55-9386-E3EB8627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26E207-56B8-4159-B7F9-DA958A68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729EF9-56EA-4FB5-99FD-12572F51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5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73BCB-64C9-400D-873B-38EC05CF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7B4618-71DD-47EC-8EFB-01447A3C4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2C1CC-B0D4-45D9-A457-A0FED9609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14BD-1227-4D21-81FE-87F1E9A74367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45DD6C-6D36-40BC-8889-CB0D8A2EA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50AEA-0434-4755-BDE4-E80E180A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4700-F289-4136-AF56-1A55B4E33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2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495CB-814C-4AB9-932E-4E1926782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5216"/>
            <a:ext cx="9753600" cy="2395728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chemeClr val="accent1"/>
                </a:solidFill>
                <a:latin typeface="Georgia" panose="02040502050405020303" pitchFamily="18" charset="0"/>
              </a:rPr>
              <a:t>«Основы безопасности жизнедеятельности дошкольника».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C13DEF-7C86-4296-B263-48A6171A0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7074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(Консультативный пункт) </a:t>
            </a: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r>
              <a:rPr lang="ru-RU" dirty="0">
                <a:solidFill>
                  <a:schemeClr val="accent1"/>
                </a:solidFill>
              </a:rPr>
              <a:t>Составил воспитатель : Лапина Н.Н.</a:t>
            </a:r>
          </a:p>
          <a:p>
            <a:r>
              <a:rPr lang="ru-RU" dirty="0">
                <a:solidFill>
                  <a:schemeClr val="accent1"/>
                </a:solidFill>
              </a:rPr>
              <a:t>Г.О. Мытищи </a:t>
            </a:r>
          </a:p>
          <a:p>
            <a:r>
              <a:rPr lang="ru-RU" dirty="0">
                <a:solidFill>
                  <a:schemeClr val="accent1"/>
                </a:solidFill>
              </a:rPr>
              <a:t>26 декабря 2020 год.</a:t>
            </a:r>
          </a:p>
        </p:txBody>
      </p:sp>
    </p:spTree>
    <p:extLst>
      <p:ext uri="{BB962C8B-B14F-4D97-AF65-F5344CB8AC3E}">
        <p14:creationId xmlns:p14="http://schemas.microsoft.com/office/powerpoint/2010/main" val="10291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E81472-99F0-44F0-A1B4-4164E4ACB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504" y="1825625"/>
            <a:ext cx="6907671" cy="38855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DB2EC-5951-4020-9E5D-5DD5620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Основные направления работы: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39D95-9587-48EC-BB28-C97388905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Ребенок и другие люди. </a:t>
            </a:r>
          </a:p>
          <a:p>
            <a:r>
              <a:rPr lang="ru-RU" dirty="0">
                <a:solidFill>
                  <a:schemeClr val="accent1"/>
                </a:solidFill>
              </a:rPr>
              <a:t>Ребенок и природа. </a:t>
            </a:r>
          </a:p>
          <a:p>
            <a:r>
              <a:rPr lang="ru-RU" dirty="0">
                <a:solidFill>
                  <a:schemeClr val="accent1"/>
                </a:solidFill>
              </a:rPr>
              <a:t>Ребенок дома. </a:t>
            </a:r>
          </a:p>
          <a:p>
            <a:r>
              <a:rPr lang="ru-RU" dirty="0">
                <a:solidFill>
                  <a:schemeClr val="accent1"/>
                </a:solidFill>
              </a:rPr>
              <a:t>Здоровье ребенка. </a:t>
            </a:r>
          </a:p>
          <a:p>
            <a:r>
              <a:rPr lang="ru-RU" dirty="0">
                <a:solidFill>
                  <a:schemeClr val="accent1"/>
                </a:solidFill>
              </a:rPr>
              <a:t>Ребенок на улицах города</a:t>
            </a:r>
            <a:r>
              <a:rPr lang="ru-RU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39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E27E-77E3-4120-BEA2-F20FD53E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«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Основы безопасности жизнедеятельности дошкольника».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B772A-EEB6-43AC-958E-638C3E671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Цель</a:t>
            </a:r>
            <a:r>
              <a:rPr lang="ru-RU" dirty="0"/>
              <a:t>: </a:t>
            </a:r>
            <a:r>
              <a:rPr lang="ru-RU" dirty="0">
                <a:solidFill>
                  <a:schemeClr val="accent1"/>
                </a:solidFill>
              </a:rPr>
              <a:t>Создание условий для формирования у детей основ безопасности собственной жизнедеятельности.</a:t>
            </a:r>
          </a:p>
          <a:p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Задачи</a:t>
            </a:r>
            <a:r>
              <a:rPr lang="ru-RU" dirty="0"/>
              <a:t>: </a:t>
            </a:r>
            <a:r>
              <a:rPr lang="ru-RU" dirty="0">
                <a:solidFill>
                  <a:schemeClr val="accent1"/>
                </a:solidFill>
              </a:rPr>
              <a:t>1) формирование представлений об опасных для человека и окружающего мира природы ситуациях и способах поведения в них; </a:t>
            </a:r>
          </a:p>
          <a:p>
            <a:r>
              <a:rPr lang="ru-RU" dirty="0">
                <a:solidFill>
                  <a:schemeClr val="accent1"/>
                </a:solidFill>
              </a:rPr>
              <a:t>2) приобщение к правилам безопасного поведения собственной жизнедеятельности; </a:t>
            </a:r>
          </a:p>
          <a:p>
            <a:r>
              <a:rPr lang="ru-RU" dirty="0">
                <a:solidFill>
                  <a:schemeClr val="accent1"/>
                </a:solidFill>
              </a:rPr>
              <a:t>3)расширять у детей представлений о правилах безопасности дорожного движения в качестве пешехода и пассажира транспортного средства; </a:t>
            </a:r>
          </a:p>
          <a:p>
            <a:r>
              <a:rPr lang="ru-RU" dirty="0">
                <a:solidFill>
                  <a:schemeClr val="accent1"/>
                </a:solidFill>
              </a:rPr>
              <a:t>4) формирование осторожного и осмотрительного отношения к потенциально опасным для человека и окружающего мира природы ситуациям.</a:t>
            </a:r>
          </a:p>
        </p:txBody>
      </p:sp>
    </p:spTree>
    <p:extLst>
      <p:ext uri="{BB962C8B-B14F-4D97-AF65-F5344CB8AC3E}">
        <p14:creationId xmlns:p14="http://schemas.microsoft.com/office/powerpoint/2010/main" val="2626262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9AB1C-85F9-4167-BE99-1CF6A8D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«Формы работы с детьми».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E3797-86E4-4947-A322-17A7C09EA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3663"/>
            <a:ext cx="6216242" cy="497433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1)ознакомление с правилами безопасности на специально-организованных занятиях; </a:t>
            </a:r>
          </a:p>
          <a:p>
            <a:r>
              <a:rPr lang="ru-RU" dirty="0">
                <a:solidFill>
                  <a:schemeClr val="accent1"/>
                </a:solidFill>
              </a:rPr>
              <a:t>2)ознакомление с правилами безопасности посредством чтения и обсуждения литературных произведений, познавательных бесед;</a:t>
            </a:r>
          </a:p>
          <a:p>
            <a:r>
              <a:rPr lang="ru-RU" dirty="0">
                <a:solidFill>
                  <a:schemeClr val="accent1"/>
                </a:solidFill>
              </a:rPr>
              <a:t>3)использование тематических альбомов и плакатов, конкурсов детских рисунков и поделок  дидактических игр и пособий; встречи с интересными людьми профессии «пожарный», «милиционер», «врач», и др.;</a:t>
            </a:r>
          </a:p>
          <a:p>
            <a:r>
              <a:rPr lang="ru-RU" dirty="0">
                <a:solidFill>
                  <a:schemeClr val="accent1"/>
                </a:solidFill>
              </a:rPr>
              <a:t>4) просмотр презентаций по данной тематике; игры-драматизации, развлечения; познавательные минутки;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E9D285-FF40-404D-B59A-0C79A266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722" y="1325462"/>
            <a:ext cx="4149403" cy="55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8A0D2-D111-4BEE-AF9C-42FE32AEE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«Показатели опыта безопасного поведения» 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D917C3-DBCA-4E18-A3F2-1D397B500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5377343" cy="503237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Знания</a:t>
            </a:r>
            <a:r>
              <a:rPr lang="ru-RU" sz="2000" dirty="0">
                <a:solidFill>
                  <a:schemeClr val="accent1"/>
                </a:solidFill>
              </a:rPr>
              <a:t> ребенка о правилах безопасного поведения (об источниках опасности, мерах предосторожности и способах преодоления угрозы задымления).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Умения</a:t>
            </a:r>
            <a:r>
              <a:rPr lang="ru-RU" sz="2000" dirty="0"/>
              <a:t> </a:t>
            </a:r>
            <a:r>
              <a:rPr lang="ru-RU" sz="2000" dirty="0">
                <a:solidFill>
                  <a:schemeClr val="accent1"/>
                </a:solidFill>
              </a:rPr>
              <a:t>ориентироваться в ситуациях контактов с потенциально опасными объектами окружающего мира;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Отношение</a:t>
            </a:r>
            <a:r>
              <a:rPr lang="ru-RU" sz="2000" dirty="0"/>
              <a:t> </a:t>
            </a:r>
            <a:r>
              <a:rPr lang="ru-RU" sz="2000" dirty="0">
                <a:solidFill>
                  <a:schemeClr val="accent1"/>
                </a:solidFill>
              </a:rPr>
              <a:t>переживание и понимание ребенком необходимости соблюдения мер предосторожности и своих возможностей по преодолению опасности задымления во время пожара.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CAA4DD-43D7-4989-A725-57CFAC494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659" y="1053982"/>
            <a:ext cx="4353013" cy="58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20622-EC1F-4B0A-AFBD-47A4E506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«Дидактические игры по основам безопасности».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62AD8E-6F15-4668-B4DE-71166B31B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Цель</a:t>
            </a:r>
            <a:r>
              <a:rPr lang="ru-RU" dirty="0"/>
              <a:t>: </a:t>
            </a:r>
            <a:r>
              <a:rPr lang="ru-RU" dirty="0">
                <a:solidFill>
                  <a:schemeClr val="accent1"/>
                </a:solidFill>
              </a:rPr>
              <a:t>Закрепление представлений и способов безопасного поведения в опасных ситуациях в быту, на улице, в природе.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BB7E85-D1B1-4ACE-8940-D64D7E5A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9" y="2642616"/>
            <a:ext cx="2438434" cy="3255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DC9B10-CC65-424E-B359-F79B74CE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68" y="2642617"/>
            <a:ext cx="3255263" cy="3255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163D58-C01F-49C2-8F59-AD95BE409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599" y="2642616"/>
            <a:ext cx="2366577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8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B9ABF-FEE3-4BAF-B678-436A0D2D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«Дидактические и </a:t>
            </a:r>
            <a:r>
              <a:rPr lang="ru-RU" dirty="0" err="1">
                <a:solidFill>
                  <a:schemeClr val="accent1"/>
                </a:solidFill>
              </a:rPr>
              <a:t>сюжетноролевые</a:t>
            </a:r>
            <a:r>
              <a:rPr lang="ru-RU" dirty="0">
                <a:solidFill>
                  <a:schemeClr val="accent1"/>
                </a:solidFill>
              </a:rPr>
              <a:t> игры по правилам дорожного движения» 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7745C6-87F8-48C0-9535-25BF9663C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Цель: </a:t>
            </a:r>
            <a:r>
              <a:rPr lang="ru-RU" dirty="0">
                <a:solidFill>
                  <a:schemeClr val="accent1"/>
                </a:solidFill>
              </a:rPr>
              <a:t>Расширение представлений детей о правилах безопасности дорожного движения.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AFCA5-A15B-4502-8121-8FC9D795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17" y="2688335"/>
            <a:ext cx="2646618" cy="35295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1F0678-1ACF-4319-A467-6FD0BDA2D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60" y="2633597"/>
            <a:ext cx="2376226" cy="42244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31115A-F181-4012-AF22-117972697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471" y="2633597"/>
            <a:ext cx="4706113" cy="35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6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CA63A-149C-40BB-8B4F-6CC88BAA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EDF60-0B87-47C4-9EB0-1445A7EB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5400" dirty="0"/>
          </a:p>
          <a:p>
            <a:endParaRPr lang="ru-RU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5400" dirty="0">
                <a:solidFill>
                  <a:schemeClr val="accent1"/>
                </a:solidFill>
              </a:rPr>
              <a:t>         Безопасность - это не просто сумма усвоенных знаний, а сформированность действий для безопасного поведения ребенка.</a:t>
            </a:r>
          </a:p>
          <a:p>
            <a:pPr marL="0" indent="0">
              <a:buNone/>
            </a:pPr>
            <a:endParaRPr lang="ru-RU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5400" dirty="0">
                <a:solidFill>
                  <a:schemeClr val="accent1"/>
                </a:solidFill>
              </a:rPr>
              <a:t>                     Спасибо </a:t>
            </a:r>
            <a:r>
              <a:rPr lang="ru-RU" sz="5400">
                <a:solidFill>
                  <a:schemeClr val="accent1"/>
                </a:solidFill>
              </a:rPr>
              <a:t>за внимание!</a:t>
            </a:r>
            <a:endParaRPr lang="ru-RU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6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352</Words>
  <Application>Microsoft Office PowerPoint</Application>
  <PresentationFormat>Широкоэкранный</PresentationFormat>
  <Paragraphs>37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Тема Office</vt:lpstr>
      <vt:lpstr>«Основы безопасности жизнедеятельности дошкольника».</vt:lpstr>
      <vt:lpstr>Основные направления работы: </vt:lpstr>
      <vt:lpstr>« Основы безопасности жизнедеятельности дошкольника».</vt:lpstr>
      <vt:lpstr>«Формы работы с детьми».</vt:lpstr>
      <vt:lpstr>«Показатели опыта безопасного поведения» .</vt:lpstr>
      <vt:lpstr>«Дидактические игры по основам безопасности».</vt:lpstr>
      <vt:lpstr>«Дидактические и сюжетноролевые игры по правилам дорожного движения» 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безопасности жизнедеятельности дошкольника</dc:title>
  <dc:creator>A A</dc:creator>
  <cp:lastModifiedBy>A A</cp:lastModifiedBy>
  <cp:revision>14</cp:revision>
  <dcterms:created xsi:type="dcterms:W3CDTF">2020-12-23T14:33:22Z</dcterms:created>
  <dcterms:modified xsi:type="dcterms:W3CDTF">2020-12-23T18:55:52Z</dcterms:modified>
</cp:coreProperties>
</file>