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BC30005-C799-49A5-B7A0-EDC14168E872}">
          <p14:sldIdLst>
            <p14:sldId id="256"/>
            <p14:sldId id="257"/>
            <p14:sldId id="258"/>
            <p14:sldId id="259"/>
            <p14:sldId id="260"/>
            <p14:sldId id="261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2" d="100"/>
          <a:sy n="42" d="100"/>
        </p:scale>
        <p:origin x="-2298" y="-12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17.06.2021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Презентация «Очень многое мы можем , очень многое умеем!»</a:t>
            </a:r>
            <a:r>
              <a:rPr lang="ru-RU" dirty="0"/>
              <a:t/>
            </a:r>
            <a:br>
              <a:rPr lang="ru-RU" dirty="0"/>
            </a:br>
            <a:r>
              <a:rPr lang="ru-RU" sz="3100" dirty="0" smtClean="0"/>
              <a:t>Родительское собрание №3</a:t>
            </a:r>
            <a:endParaRPr lang="ru-RU" sz="31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Группы №1»Кораблик»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109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7928" y="332656"/>
            <a:ext cx="7520940" cy="548640"/>
          </a:xfrm>
        </p:spPr>
        <p:txBody>
          <a:bodyPr/>
          <a:lstStyle/>
          <a:p>
            <a:r>
              <a:rPr lang="ru-RU" sz="2000" dirty="0" smtClean="0">
                <a:solidFill>
                  <a:srgbClr val="00B050"/>
                </a:solidFill>
              </a:rPr>
              <a:t>Социально-коммуникативное развитие</a:t>
            </a:r>
            <a:br>
              <a:rPr lang="ru-RU" sz="2000" dirty="0" smtClean="0">
                <a:solidFill>
                  <a:srgbClr val="00B050"/>
                </a:solidFill>
              </a:rPr>
            </a:br>
            <a:r>
              <a:rPr lang="ru-RU" sz="2000" dirty="0" smtClean="0">
                <a:solidFill>
                  <a:srgbClr val="00B050"/>
                </a:solidFill>
              </a:rPr>
              <a:t>хозяйственно-бытовой труд  . Дежурство по столовой</a:t>
            </a:r>
            <a:r>
              <a:rPr lang="ru-RU" sz="2000" dirty="0" smtClean="0"/>
              <a:t>.  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Александр\Downloads\IMG_20210615_1606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5"/>
            <a:ext cx="756084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9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5242" y="332656"/>
            <a:ext cx="7520940" cy="548640"/>
          </a:xfrm>
        </p:spPr>
        <p:txBody>
          <a:bodyPr/>
          <a:lstStyle/>
          <a:p>
            <a:r>
              <a:rPr lang="ru-RU" sz="2000" dirty="0" smtClean="0">
                <a:solidFill>
                  <a:srgbClr val="00B050"/>
                </a:solidFill>
              </a:rPr>
              <a:t>Поддерживаем порядок в групповой комнате. Моем игрушки.</a:t>
            </a: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Александр\Downloads\IMG_20201002_1547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80728"/>
            <a:ext cx="648072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60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Поливаем и Ухаживаем за Растениями .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Александр\Downloads\IMG_20210616_0953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662473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50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</a:t>
            </a:r>
            <a:r>
              <a:rPr lang="ru-RU" dirty="0" smtClean="0">
                <a:solidFill>
                  <a:srgbClr val="00B050"/>
                </a:solidFill>
              </a:rPr>
              <a:t>Самообслуживание 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C:\Users\Александр\Downloads\IMG_20210615_1633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7"/>
            <a:ext cx="756084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39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Формировались Основы Безопасности.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С .р игра » Безопасная  дорога»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79358"/>
            <a:ext cx="7848872" cy="5085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845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Правила пожарной безопасности.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C:\Users\Александр\Downloads\IMG_20201218_1033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828092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14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0"/>
            <a:ext cx="7520940" cy="45719"/>
          </a:xfrm>
        </p:spPr>
        <p:txBody>
          <a:bodyPr/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ru-RU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родители!</a:t>
            </a:r>
          </a:p>
          <a:p>
            <a:r>
              <a:rPr lang="ru-RU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Впереди нас ждут три летних месяца, и мы желаем вам провести их с пользой. Помните,  что каждому ребенку наступающее лето, как и каждый новый день несет массу открытий, ярких впечатлений , эмоций  , новый опыт.</a:t>
            </a:r>
          </a:p>
          <a:p>
            <a:r>
              <a:rPr lang="ru-RU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Очень рады, что Вы дистанционно были на собрании , верим что нам удалось порадовать вас успехами и достижениями наших с Вами детей.</a:t>
            </a:r>
          </a:p>
          <a:p>
            <a:r>
              <a:rPr lang="ru-RU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Спасибо за  внимание!</a:t>
            </a:r>
            <a:endParaRPr lang="ru-RU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7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188640"/>
            <a:ext cx="7520940" cy="864096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Художественно-эстетическое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B050"/>
                </a:solidFill>
              </a:rPr>
              <a:t>развитие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                 Конструирование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420058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Александр\Pictures\unna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741682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92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3547" y="72048"/>
            <a:ext cx="7520940" cy="548640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Рисование                               лепка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Александр\Pictures\unnamed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44" y="836712"/>
            <a:ext cx="4681815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лександр\Downloads\IMG_20210427_103109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159" y="836712"/>
            <a:ext cx="4077415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18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rgbClr val="00B050"/>
                </a:solidFill>
              </a:rPr>
              <a:t>Познавательное развитие. 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sz="2000" dirty="0" smtClean="0">
                <a:solidFill>
                  <a:srgbClr val="00B050"/>
                </a:solidFill>
              </a:rPr>
              <a:t>Уход   и наблюдение  за комнатными растениями.</a:t>
            </a: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 descr="C:\Users\Александр\Downloads\IMG_20210419_0913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70485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80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00B050"/>
                </a:solidFill>
              </a:rPr>
              <a:t>Изучили повадки птиц и их место обитания. Умеем их кормить.</a:t>
            </a: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C:\Users\Александр\Pictures\unnamed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24744"/>
            <a:ext cx="684076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87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Дидактическая игра :   » Домашние животные»</a:t>
            </a:r>
            <a:endParaRPr lang="ru-RU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6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r>
              <a:rPr lang="ru-RU" dirty="0" smtClean="0">
                <a:solidFill>
                  <a:srgbClr val="00B050"/>
                </a:solidFill>
              </a:rPr>
              <a:t>Физическое  развитие. </a:t>
            </a:r>
            <a:r>
              <a:rPr lang="ru-RU" sz="2000" dirty="0" smtClean="0">
                <a:solidFill>
                  <a:srgbClr val="00B050"/>
                </a:solidFill>
              </a:rPr>
              <a:t>Знаем много упражнений с мячом, скакалкой, обручами.</a:t>
            </a: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5" name="Picture 3" descr="C:\Users\Александр\Downloads\IMG_20210407_091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6213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59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00B050"/>
                </a:solidFill>
              </a:rPr>
              <a:t> Речевое развитие : Театрализация» Маша и три Медведя»</a:t>
            </a:r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6768752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564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Инсценировка сказки : »Теремок »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488832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45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187</TotalTime>
  <Words>176</Words>
  <Application>Microsoft Office PowerPoint</Application>
  <PresentationFormat>Экран (4:3)</PresentationFormat>
  <Paragraphs>20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Углы</vt:lpstr>
      <vt:lpstr>Презентация «Очень многое мы можем , очень многое умеем!» Родительское собрание №3</vt:lpstr>
      <vt:lpstr>Художественно-эстетическое развитие                  Конструирование</vt:lpstr>
      <vt:lpstr>Рисование                               лепка</vt:lpstr>
      <vt:lpstr> Познавательное развитие.  Уход   и наблюдение  за комнатными растениями.</vt:lpstr>
      <vt:lpstr>Изучили повадки птиц и их место обитания. Умеем их кормить.</vt:lpstr>
      <vt:lpstr>Дидактическая игра :   » Домашние животные»</vt:lpstr>
      <vt:lpstr>            Физическое  развитие. Знаем много упражнений с мячом, скакалкой, обручами.</vt:lpstr>
      <vt:lpstr> Речевое развитие : Театрализация» Маша и три Медведя»</vt:lpstr>
      <vt:lpstr>Инсценировка сказки : »Теремок »</vt:lpstr>
      <vt:lpstr>Социально-коммуникативное развитие хозяйственно-бытовой труд  . Дежурство по столовой.  </vt:lpstr>
      <vt:lpstr>Поддерживаем порядок в групповой комнате. Моем игрушки.</vt:lpstr>
      <vt:lpstr>Поливаем и Ухаживаем за Растениями .</vt:lpstr>
      <vt:lpstr>                   Самообслуживание </vt:lpstr>
      <vt:lpstr>Формировались Основы Безопасности. С .р игра » Безопасная  дорога»</vt:lpstr>
      <vt:lpstr>Правила пожарной безопасности.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: «Очень многое мы можем , очень многое умеем!» Родительское собрание №3</dc:title>
  <dc:creator>Александр</dc:creator>
  <cp:lastModifiedBy>Александр</cp:lastModifiedBy>
  <cp:revision>15</cp:revision>
  <dcterms:created xsi:type="dcterms:W3CDTF">2021-06-16T19:58:55Z</dcterms:created>
  <dcterms:modified xsi:type="dcterms:W3CDTF">2021-06-16T23:18:33Z</dcterms:modified>
</cp:coreProperties>
</file>