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7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8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6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7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1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4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5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0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816-0805-4CA0-B9BC-69036A054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3691-AC92-4B16-B02E-8CF737D30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"/>
            <a:ext cx="9144000" cy="6856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620688"/>
            <a:ext cx="7916416" cy="288032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Семинар-практикум для родителей</a:t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«Бережем здоровье детей вместе»</a:t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3600" b="1" i="1" dirty="0">
                <a:solidFill>
                  <a:srgbClr val="7030A0"/>
                </a:solidFill>
              </a:rPr>
              <a:t>(консультативный пункт)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912768" cy="108012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инструктор по физкультуре высшей кв. категории </a:t>
            </a:r>
            <a:r>
              <a:rPr lang="ru-RU" sz="9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Алиметова</a:t>
            </a:r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Васильевна</a:t>
            </a:r>
          </a:p>
          <a:p>
            <a:pPr algn="r"/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сентябрь, 2022г</a:t>
            </a:r>
          </a:p>
          <a:p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МАДОУ № 47 «Дельфин»</a:t>
            </a:r>
          </a:p>
          <a:p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6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69847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Питание: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Оно должно быть по режиму;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Состоять из натуральных продуктов;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Продукты должны быть богаты витаминами, особенно весной;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Ежедневно должны быть фрукты и овощи.</a:t>
            </a:r>
          </a:p>
        </p:txBody>
      </p:sp>
      <p:pic>
        <p:nvPicPr>
          <p:cNvPr id="2050" name="Picture 2" descr="Картинки мы за здоровое питание (56 фото)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8400"/>
            <a:ext cx="4032448" cy="26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1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1" y="14420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Климат в семье: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Позитивное доброжелательное отношение всех членов семьи;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Ровный спокойный тон во время общения;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Единство требований всех членов семьи;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Обязательное поощрение ребенка, даже при минимальном успехе, если он постарался;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можно чаще выполнять с ребенком совместную деятельность;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Никогда не отказывать ребенку в общении;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Старайтесь избегать негативных эмоций, особенно вечером перед сном.</a:t>
            </a:r>
          </a:p>
        </p:txBody>
      </p:sp>
      <p:pic>
        <p:nvPicPr>
          <p:cNvPr id="7170" name="Picture 2" descr="120 рисунков на тему &amp;quot;Моя семья&amp;quot;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3420888" cy="22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028343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здоровый образ жизни всех членов семьи в настоящем — залог счастливой и благополучной жизни ребенка в гармонии с миром в будущем.</a:t>
            </a:r>
          </a:p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будьте здоровы и всегда помните слова Сократа:</a:t>
            </a:r>
          </a:p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“Здоровье не всё, но всё без здоровья – ничто”.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22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8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3588" y="692696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родитель хочет видеть своих детей здоровыми и счастливыми, но далеко не все задумываются о том, как сделать, чтобы их дети жили в ладу с собой, с окружающим миром, с людьми. А между тем секрет этой гармонии прост — здоровый образ жизни.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— это радость для больших и маленьких в доме, но для его создания необходимо соблюдение нескольких условий.</a:t>
            </a:r>
          </a:p>
          <a:p>
            <a:endParaRPr lang="ru-RU" dirty="0"/>
          </a:p>
        </p:txBody>
      </p:sp>
      <p:pic>
        <p:nvPicPr>
          <p:cNvPr id="8194" name="Picture 2" descr="Фон для презентации зож для детей (74 фото)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51" y="3861048"/>
            <a:ext cx="4067944" cy="22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9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4"/>
            <a:ext cx="9144000" cy="6856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Приучите ребенка совершать определенные действия в одно и то же время;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Продолжительность сна 8-10 часов, ложимся спать не позднее 21:00;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Просмотр телепередач не более 40 мин. В день, избегайте возбуждающей психику тематики.</a:t>
            </a:r>
          </a:p>
        </p:txBody>
      </p:sp>
      <p:pic>
        <p:nvPicPr>
          <p:cNvPr id="9220" name="Picture 4" descr="Режим дня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442360"/>
            <a:ext cx="3657054" cy="2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0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5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19675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Солнце, воздух и вода – наши лучшие друзья!</a:t>
            </a:r>
          </a:p>
        </p:txBody>
      </p:sp>
      <p:pic>
        <p:nvPicPr>
          <p:cNvPr id="1026" name="Picture 2" descr="https://simdou14.crimea-school.ru/sites/default/files/styles/1024x768/public/images/1_61.jpg?itok=N0gLdG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50673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8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9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980728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Регламентирование нагрузок: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Потеря внимания, капризы, истерики, отказ от деятельности, расторможенность – является сигналом перегрузок. При этих признаках следует снизить или прекратить интенсивность общения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41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636" y="836712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культура: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утренняя зарядка;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физкультминутка;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дыхательная гимнастика;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гимнастика для глаз;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простые приемы массажа биологически активных точек;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спортивные секции – любые виды спорта.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Фон для презентации физкультура в ДОУ 33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491880" cy="18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8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6256" y="836712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Водные процедуры: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обливания утром или вечером перед сном;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контрастный душ;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контрастные ванны для рук и ног;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обтирание мокрым полотенцем.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Водолечение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6756"/>
            <a:ext cx="3462536" cy="26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7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52459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ваш малыш как можно больше двигается. Это очень важно для полноценной деятельности мозга, а, следовательно, и всего организма.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Ежедневные прогулки на свежем воздухе в течение дня не более 2х часов в зимнее время, следя за состоянием ребенка, меняя его виды деятельности.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Хорошо сочетать прогулки со спортивными играми.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Двигательная активност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27" y="3933056"/>
            <a:ext cx="3310300" cy="24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5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" y="0"/>
            <a:ext cx="9144000" cy="685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845" y="620688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Творчество: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творчестве ребенок может проявить себя, выразить свои мысли, чувства, эмоции, почувствовать радость и удовлетворение, а также может проявить негативные эмоции и освободиться от них.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Учим детей любить труд и гордиться собо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Фон для презентации по рисованию (108 фото)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18" y="3717032"/>
            <a:ext cx="3995936" cy="22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47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486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Семинар-практикум для родителей «Бережем здоровье детей вместе» (консультативный пункт)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Бережем здоровье детей вместе</dc:title>
  <dc:creator>алиметова</dc:creator>
  <cp:lastModifiedBy>User</cp:lastModifiedBy>
  <cp:revision>15</cp:revision>
  <dcterms:created xsi:type="dcterms:W3CDTF">2022-10-12T21:03:17Z</dcterms:created>
  <dcterms:modified xsi:type="dcterms:W3CDTF">2022-10-13T09:44:42Z</dcterms:modified>
</cp:coreProperties>
</file>