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7" r:id="rId3"/>
    <p:sldId id="270" r:id="rId4"/>
    <p:sldId id="268" r:id="rId5"/>
    <p:sldId id="269" r:id="rId6"/>
    <p:sldId id="271" r:id="rId7"/>
    <p:sldId id="272" r:id="rId8"/>
    <p:sldId id="258" r:id="rId9"/>
    <p:sldId id="273" r:id="rId10"/>
    <p:sldId id="274" r:id="rId11"/>
    <p:sldId id="27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93AD7-0A87-465C-A166-5D43658E3E9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7DB4E5-E2D0-4B07-90F0-2D7C7F3BF70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Речевые</a:t>
          </a:r>
          <a:r>
            <a:rPr lang="ru-RU" sz="24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 </a:t>
          </a:r>
          <a:r>
            <a:rPr lang="ru-RU" sz="2400" b="1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игры</a:t>
          </a:r>
          <a:endParaRPr lang="ru-RU" sz="2400" b="1" dirty="0">
            <a:solidFill>
              <a:srgbClr val="002060"/>
            </a:solidFill>
            <a:latin typeface="Bahnschrift Light Condensed" panose="020B0502040204020203" pitchFamily="34" charset="0"/>
          </a:endParaRPr>
        </a:p>
      </dgm:t>
    </dgm:pt>
    <dgm:pt modelId="{16D30BC0-4E11-447F-9BA2-85868D12FD4B}" type="parTrans" cxnId="{6D648B17-E885-4D22-8034-1B9F3BC0D9D4}">
      <dgm:prSet/>
      <dgm:spPr/>
      <dgm:t>
        <a:bodyPr/>
        <a:lstStyle/>
        <a:p>
          <a:endParaRPr lang="ru-RU"/>
        </a:p>
      </dgm:t>
    </dgm:pt>
    <dgm:pt modelId="{B784B087-55DC-4B69-B639-A8057725BCBF}" type="sibTrans" cxnId="{6D648B17-E885-4D22-8034-1B9F3BC0D9D4}">
      <dgm:prSet/>
      <dgm:spPr/>
      <dgm:t>
        <a:bodyPr/>
        <a:lstStyle/>
        <a:p>
          <a:endParaRPr lang="ru-RU"/>
        </a:p>
      </dgm:t>
    </dgm:pt>
    <dgm:pt modelId="{3E9EEE9F-B46E-49A9-867B-5A2CF60451C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Дыхательная</a:t>
          </a:r>
          <a:r>
            <a:rPr lang="ru-RU" b="1" dirty="0" smtClean="0">
              <a:solidFill>
                <a:srgbClr val="002060"/>
              </a:solidFill>
            </a:rPr>
            <a:t> </a:t>
          </a:r>
        </a:p>
        <a:p>
          <a:r>
            <a:rPr lang="ru-RU" b="1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гимнастика</a:t>
          </a:r>
          <a:endParaRPr lang="ru-RU" b="1" dirty="0">
            <a:solidFill>
              <a:srgbClr val="002060"/>
            </a:solidFill>
            <a:latin typeface="Bahnschrift Light Condensed" panose="020B0502040204020203" pitchFamily="34" charset="0"/>
          </a:endParaRPr>
        </a:p>
      </dgm:t>
    </dgm:pt>
    <dgm:pt modelId="{D3CB781D-5EF5-4EB1-808F-DFC3B6D4AB0B}" type="parTrans" cxnId="{93366B76-C8AA-4E54-86BD-7C0409514990}">
      <dgm:prSet/>
      <dgm:spPr/>
      <dgm:t>
        <a:bodyPr/>
        <a:lstStyle/>
        <a:p>
          <a:endParaRPr lang="ru-RU"/>
        </a:p>
      </dgm:t>
    </dgm:pt>
    <dgm:pt modelId="{1DEC3990-D29F-4F27-B504-E740981053FC}" type="sibTrans" cxnId="{93366B76-C8AA-4E54-86BD-7C0409514990}">
      <dgm:prSet/>
      <dgm:spPr/>
      <dgm:t>
        <a:bodyPr/>
        <a:lstStyle/>
        <a:p>
          <a:endParaRPr lang="ru-RU"/>
        </a:p>
      </dgm:t>
    </dgm:pt>
    <dgm:pt modelId="{D3658A48-A907-4DE9-B242-DF5B3EB98ABC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2060"/>
              </a:solidFill>
              <a:latin typeface="Bahnschrift Light Condensed" panose="020B0502040204020203" pitchFamily="34" charset="0"/>
            </a:rPr>
            <a:t>Логоритмика</a:t>
          </a:r>
          <a:endParaRPr lang="ru-RU" b="1" dirty="0">
            <a:solidFill>
              <a:srgbClr val="002060"/>
            </a:solidFill>
            <a:latin typeface="Bahnschrift Light Condensed" panose="020B0502040204020203" pitchFamily="34" charset="0"/>
          </a:endParaRPr>
        </a:p>
      </dgm:t>
    </dgm:pt>
    <dgm:pt modelId="{56F93110-C4A2-46C4-89E5-9861EE135A5E}" type="parTrans" cxnId="{5466C445-C92E-48A1-9FF0-0469E34A157C}">
      <dgm:prSet/>
      <dgm:spPr/>
      <dgm:t>
        <a:bodyPr/>
        <a:lstStyle/>
        <a:p>
          <a:endParaRPr lang="ru-RU"/>
        </a:p>
      </dgm:t>
    </dgm:pt>
    <dgm:pt modelId="{09E72FC4-59D4-4D03-9F1A-24191D8E95C5}" type="sibTrans" cxnId="{5466C445-C92E-48A1-9FF0-0469E34A157C}">
      <dgm:prSet/>
      <dgm:spPr/>
      <dgm:t>
        <a:bodyPr/>
        <a:lstStyle/>
        <a:p>
          <a:endParaRPr lang="ru-RU"/>
        </a:p>
      </dgm:t>
    </dgm:pt>
    <dgm:pt modelId="{056B47DC-70E5-43F2-A450-005BCFE826A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Артикуляционная</a:t>
          </a:r>
        </a:p>
        <a:p>
          <a:r>
            <a:rPr lang="ru-RU" b="1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гимнастика</a:t>
          </a:r>
          <a:endParaRPr lang="ru-RU" b="1" dirty="0">
            <a:solidFill>
              <a:srgbClr val="002060"/>
            </a:solidFill>
            <a:latin typeface="Bahnschrift Light Condensed" panose="020B0502040204020203" pitchFamily="34" charset="0"/>
          </a:endParaRPr>
        </a:p>
      </dgm:t>
    </dgm:pt>
    <dgm:pt modelId="{EFADA930-6C6C-42D6-94D1-1A40ED57C76A}" type="parTrans" cxnId="{CB0D53D7-33A9-47C0-B75E-6F670B27F1FA}">
      <dgm:prSet/>
      <dgm:spPr/>
      <dgm:t>
        <a:bodyPr/>
        <a:lstStyle/>
        <a:p>
          <a:endParaRPr lang="ru-RU"/>
        </a:p>
      </dgm:t>
    </dgm:pt>
    <dgm:pt modelId="{041475D6-DDE2-453E-A63D-E86542EB5041}" type="sibTrans" cxnId="{CB0D53D7-33A9-47C0-B75E-6F670B27F1FA}">
      <dgm:prSet/>
      <dgm:spPr/>
      <dgm:t>
        <a:bodyPr/>
        <a:lstStyle/>
        <a:p>
          <a:endParaRPr lang="ru-RU"/>
        </a:p>
      </dgm:t>
    </dgm:pt>
    <dgm:pt modelId="{91C21056-99ED-4F9C-9AF8-F4C955F22A6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Пальчиковые</a:t>
          </a:r>
          <a:r>
            <a:rPr lang="ru-RU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 </a:t>
          </a:r>
        </a:p>
        <a:p>
          <a:r>
            <a:rPr lang="ru-RU" b="1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игры</a:t>
          </a:r>
          <a:endParaRPr lang="ru-RU" b="1" dirty="0">
            <a:solidFill>
              <a:srgbClr val="002060"/>
            </a:solidFill>
            <a:latin typeface="Bahnschrift Light Condensed" panose="020B0502040204020203" pitchFamily="34" charset="0"/>
          </a:endParaRPr>
        </a:p>
      </dgm:t>
    </dgm:pt>
    <dgm:pt modelId="{AC94A455-8748-4192-810D-471FD06D84DF}" type="parTrans" cxnId="{D83AC726-8BE4-4F76-AEE8-C45F66012A1B}">
      <dgm:prSet/>
      <dgm:spPr/>
      <dgm:t>
        <a:bodyPr/>
        <a:lstStyle/>
        <a:p>
          <a:endParaRPr lang="ru-RU"/>
        </a:p>
      </dgm:t>
    </dgm:pt>
    <dgm:pt modelId="{B9FCBDCE-26DC-487E-BCDD-30616F6F7FC1}" type="sibTrans" cxnId="{D83AC726-8BE4-4F76-AEE8-C45F66012A1B}">
      <dgm:prSet/>
      <dgm:spPr/>
      <dgm:t>
        <a:bodyPr/>
        <a:lstStyle/>
        <a:p>
          <a:endParaRPr lang="ru-RU"/>
        </a:p>
      </dgm:t>
    </dgm:pt>
    <dgm:pt modelId="{5AE0408C-B239-4A4E-A078-1337F9C96322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2060"/>
              </a:solidFill>
              <a:latin typeface="Bahnschrift Light Condensed" panose="020B0502040204020203" pitchFamily="34" charset="0"/>
            </a:rPr>
            <a:t>Валеологические</a:t>
          </a:r>
          <a:r>
            <a:rPr lang="ru-RU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 </a:t>
          </a:r>
          <a:r>
            <a:rPr lang="ru-RU" b="1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песенки</a:t>
          </a:r>
          <a:endParaRPr lang="ru-RU" b="1" dirty="0">
            <a:solidFill>
              <a:srgbClr val="002060"/>
            </a:solidFill>
            <a:latin typeface="Bahnschrift Light Condensed" panose="020B0502040204020203" pitchFamily="34" charset="0"/>
          </a:endParaRPr>
        </a:p>
      </dgm:t>
    </dgm:pt>
    <dgm:pt modelId="{AFA1A54F-D76D-4C7D-8567-FB8165497F84}" type="parTrans" cxnId="{17107469-7CEC-4301-92CA-76722DB18965}">
      <dgm:prSet/>
      <dgm:spPr/>
      <dgm:t>
        <a:bodyPr/>
        <a:lstStyle/>
        <a:p>
          <a:endParaRPr lang="ru-RU"/>
        </a:p>
      </dgm:t>
    </dgm:pt>
    <dgm:pt modelId="{27B63F3D-3BD4-4716-9A87-3E69CC9A6F70}" type="sibTrans" cxnId="{17107469-7CEC-4301-92CA-76722DB18965}">
      <dgm:prSet/>
      <dgm:spPr/>
      <dgm:t>
        <a:bodyPr/>
        <a:lstStyle/>
        <a:p>
          <a:endParaRPr lang="ru-RU"/>
        </a:p>
      </dgm:t>
    </dgm:pt>
    <dgm:pt modelId="{6D641EA2-D99A-47D7-8486-D1F3398EF3D2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Музыкотерапия</a:t>
          </a:r>
          <a:endParaRPr lang="ru-RU" b="1" dirty="0">
            <a:solidFill>
              <a:srgbClr val="002060"/>
            </a:solidFill>
            <a:latin typeface="Bahnschrift Light Condensed" panose="020B0502040204020203" pitchFamily="34" charset="0"/>
          </a:endParaRPr>
        </a:p>
      </dgm:t>
    </dgm:pt>
    <dgm:pt modelId="{65C9880E-EA2C-416C-B275-E7A2D6A88264}" type="parTrans" cxnId="{F925F9F5-D078-4452-BCA3-6B3C96AC1966}">
      <dgm:prSet/>
      <dgm:spPr/>
      <dgm:t>
        <a:bodyPr/>
        <a:lstStyle/>
        <a:p>
          <a:endParaRPr lang="ru-RU"/>
        </a:p>
      </dgm:t>
    </dgm:pt>
    <dgm:pt modelId="{8BF3092D-2B60-4316-8025-0E7AFDCEC328}" type="sibTrans" cxnId="{F925F9F5-D078-4452-BCA3-6B3C96AC1966}">
      <dgm:prSet/>
      <dgm:spPr/>
      <dgm:t>
        <a:bodyPr/>
        <a:lstStyle/>
        <a:p>
          <a:endParaRPr lang="ru-RU"/>
        </a:p>
      </dgm:t>
    </dgm:pt>
    <dgm:pt modelId="{53631593-A7CD-4DBC-8777-89215E66A837}">
      <dgm:prSet phldrT="[Текст]" custT="1"/>
      <dgm:spPr/>
      <dgm:t>
        <a:bodyPr/>
        <a:lstStyle/>
        <a:p>
          <a:r>
            <a:rPr lang="ru-RU" sz="2800" b="1" dirty="0" smtClean="0">
              <a:latin typeface="Bahnschrift Light Condensed" panose="020B0502040204020203" pitchFamily="34" charset="0"/>
            </a:rPr>
            <a:t>Формы </a:t>
          </a:r>
          <a:r>
            <a:rPr lang="ru-RU" sz="2000" b="1" dirty="0" smtClean="0">
              <a:latin typeface="Bahnschrift Light Condensed" panose="020B0502040204020203" pitchFamily="34" charset="0"/>
            </a:rPr>
            <a:t>оздоровительной работы в НОД</a:t>
          </a:r>
          <a:endParaRPr lang="ru-RU" sz="2000" b="1" dirty="0">
            <a:latin typeface="Bahnschrift Light Condensed" panose="020B0502040204020203" pitchFamily="34" charset="0"/>
          </a:endParaRPr>
        </a:p>
      </dgm:t>
    </dgm:pt>
    <dgm:pt modelId="{08A3D999-8D04-4FED-9D91-2F5CD0F93EF8}" type="sibTrans" cxnId="{C90B96AE-C80E-4F91-8529-E85FEA9FE008}">
      <dgm:prSet/>
      <dgm:spPr/>
      <dgm:t>
        <a:bodyPr/>
        <a:lstStyle/>
        <a:p>
          <a:endParaRPr lang="ru-RU"/>
        </a:p>
      </dgm:t>
    </dgm:pt>
    <dgm:pt modelId="{7C59E36C-D630-4584-8759-1E5FF307868E}" type="parTrans" cxnId="{C90B96AE-C80E-4F91-8529-E85FEA9FE008}">
      <dgm:prSet/>
      <dgm:spPr/>
      <dgm:t>
        <a:bodyPr/>
        <a:lstStyle/>
        <a:p>
          <a:endParaRPr lang="ru-RU"/>
        </a:p>
      </dgm:t>
    </dgm:pt>
    <dgm:pt modelId="{4796C286-6740-4E86-9A3A-DD18709958F6}" type="pres">
      <dgm:prSet presAssocID="{4C293AD7-0A87-465C-A166-5D43658E3E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98F642-C7BC-4C5E-BB69-189FF62CFC81}" type="pres">
      <dgm:prSet presAssocID="{53631593-A7CD-4DBC-8777-89215E66A837}" presName="centerShape" presStyleLbl="node0" presStyleIdx="0" presStyleCnt="1" custScaleX="150426" custScaleY="136531" custLinFactNeighborX="819" custLinFactNeighborY="-3003"/>
      <dgm:spPr/>
      <dgm:t>
        <a:bodyPr/>
        <a:lstStyle/>
        <a:p>
          <a:endParaRPr lang="ru-RU"/>
        </a:p>
      </dgm:t>
    </dgm:pt>
    <dgm:pt modelId="{61E2CEF1-A9A6-42EE-8C28-47F69CF05E13}" type="pres">
      <dgm:prSet presAssocID="{3D7DB4E5-E2D0-4B07-90F0-2D7C7F3BF70F}" presName="node" presStyleLbl="node1" presStyleIdx="0" presStyleCnt="7" custScaleX="222396" custRadScaleRad="99942" custRadScaleInc="-29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89C1C-0C65-488A-8594-BEE6003FBC5B}" type="pres">
      <dgm:prSet presAssocID="{3D7DB4E5-E2D0-4B07-90F0-2D7C7F3BF70F}" presName="dummy" presStyleCnt="0"/>
      <dgm:spPr/>
    </dgm:pt>
    <dgm:pt modelId="{FB0B8571-5BE3-4714-B4DE-B618E997D1BF}" type="pres">
      <dgm:prSet presAssocID="{B784B087-55DC-4B69-B639-A8057725BCBF}" presName="sibTrans" presStyleLbl="sibTrans2D1" presStyleIdx="0" presStyleCnt="7"/>
      <dgm:spPr/>
      <dgm:t>
        <a:bodyPr/>
        <a:lstStyle/>
        <a:p>
          <a:endParaRPr lang="ru-RU"/>
        </a:p>
      </dgm:t>
    </dgm:pt>
    <dgm:pt modelId="{8C8B58BC-6123-4B0A-9B58-192E46FD8101}" type="pres">
      <dgm:prSet presAssocID="{3E9EEE9F-B46E-49A9-867B-5A2CF60451C5}" presName="node" presStyleLbl="node1" presStyleIdx="1" presStyleCnt="7" custScaleX="222396" custRadScaleRad="122317" custRadScaleInc="94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24B26-09B5-4944-B640-434538AD5D8B}" type="pres">
      <dgm:prSet presAssocID="{3E9EEE9F-B46E-49A9-867B-5A2CF60451C5}" presName="dummy" presStyleCnt="0"/>
      <dgm:spPr/>
    </dgm:pt>
    <dgm:pt modelId="{89C34C15-937B-4D92-83E0-FAA9FC5531B1}" type="pres">
      <dgm:prSet presAssocID="{1DEC3990-D29F-4F27-B504-E740981053FC}" presName="sibTrans" presStyleLbl="sibTrans2D1" presStyleIdx="1" presStyleCnt="7"/>
      <dgm:spPr/>
      <dgm:t>
        <a:bodyPr/>
        <a:lstStyle/>
        <a:p>
          <a:endParaRPr lang="ru-RU"/>
        </a:p>
      </dgm:t>
    </dgm:pt>
    <dgm:pt modelId="{8C6E43F7-57E8-4F7E-9CCF-E91AABEFF8EE}" type="pres">
      <dgm:prSet presAssocID="{6D641EA2-D99A-47D7-8486-D1F3398EF3D2}" presName="node" presStyleLbl="node1" presStyleIdx="2" presStyleCnt="7" custScaleX="222396" custRadScaleRad="124914" custRadScaleInc="-10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3AE75-9C58-471F-86CE-C31F0F30FFA0}" type="pres">
      <dgm:prSet presAssocID="{6D641EA2-D99A-47D7-8486-D1F3398EF3D2}" presName="dummy" presStyleCnt="0"/>
      <dgm:spPr/>
    </dgm:pt>
    <dgm:pt modelId="{3B0622BB-6B40-4ED7-9860-D69AB710FC38}" type="pres">
      <dgm:prSet presAssocID="{8BF3092D-2B60-4316-8025-0E7AFDCEC328}" presName="sibTrans" presStyleLbl="sibTrans2D1" presStyleIdx="2" presStyleCnt="7"/>
      <dgm:spPr/>
      <dgm:t>
        <a:bodyPr/>
        <a:lstStyle/>
        <a:p>
          <a:endParaRPr lang="ru-RU"/>
        </a:p>
      </dgm:t>
    </dgm:pt>
    <dgm:pt modelId="{0C0F5CE3-16D4-4D93-B748-8EE7EA7B1CC1}" type="pres">
      <dgm:prSet presAssocID="{D3658A48-A907-4DE9-B242-DF5B3EB98ABC}" presName="node" presStyleLbl="node1" presStyleIdx="3" presStyleCnt="7" custScaleX="222396" custRadScaleRad="107946" custRadScaleInc="-73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312B1-6D82-458E-89C3-3FF8D3D85E42}" type="pres">
      <dgm:prSet presAssocID="{D3658A48-A907-4DE9-B242-DF5B3EB98ABC}" presName="dummy" presStyleCnt="0"/>
      <dgm:spPr/>
    </dgm:pt>
    <dgm:pt modelId="{B2C7A14C-D203-4EA7-A340-F295CC017039}" type="pres">
      <dgm:prSet presAssocID="{09E72FC4-59D4-4D03-9F1A-24191D8E95C5}" presName="sibTrans" presStyleLbl="sibTrans2D1" presStyleIdx="3" presStyleCnt="7"/>
      <dgm:spPr/>
      <dgm:t>
        <a:bodyPr/>
        <a:lstStyle/>
        <a:p>
          <a:endParaRPr lang="ru-RU"/>
        </a:p>
      </dgm:t>
    </dgm:pt>
    <dgm:pt modelId="{80636682-3F4A-408A-B752-35F6005DCE01}" type="pres">
      <dgm:prSet presAssocID="{056B47DC-70E5-43F2-A450-005BCFE826A7}" presName="node" presStyleLbl="node1" presStyleIdx="4" presStyleCnt="7" custScaleX="222396" custRadScaleRad="104623" custRadScaleInc="77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EBE02-C0CB-4981-B094-5B1E8DCF8492}" type="pres">
      <dgm:prSet presAssocID="{056B47DC-70E5-43F2-A450-005BCFE826A7}" presName="dummy" presStyleCnt="0"/>
      <dgm:spPr/>
    </dgm:pt>
    <dgm:pt modelId="{75D8CEE7-68AE-49DD-8F6F-B42CE78AB618}" type="pres">
      <dgm:prSet presAssocID="{041475D6-DDE2-453E-A63D-E86542EB5041}" presName="sibTrans" presStyleLbl="sibTrans2D1" presStyleIdx="4" presStyleCnt="7"/>
      <dgm:spPr/>
      <dgm:t>
        <a:bodyPr/>
        <a:lstStyle/>
        <a:p>
          <a:endParaRPr lang="ru-RU"/>
        </a:p>
      </dgm:t>
    </dgm:pt>
    <dgm:pt modelId="{DE0ABEF2-A4DD-4B38-8075-55C230122151}" type="pres">
      <dgm:prSet presAssocID="{91C21056-99ED-4F9C-9AF8-F4C955F22A69}" presName="node" presStyleLbl="node1" presStyleIdx="5" presStyleCnt="7" custScaleX="222396" custRadScaleRad="128982" custRadScaleInc="8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CAEC6-D21F-49D8-ACB0-8A0CCADD3897}" type="pres">
      <dgm:prSet presAssocID="{91C21056-99ED-4F9C-9AF8-F4C955F22A69}" presName="dummy" presStyleCnt="0"/>
      <dgm:spPr/>
    </dgm:pt>
    <dgm:pt modelId="{926A29E8-2761-40B4-9DC7-35127DF8394E}" type="pres">
      <dgm:prSet presAssocID="{B9FCBDCE-26DC-487E-BCDD-30616F6F7FC1}" presName="sibTrans" presStyleLbl="sibTrans2D1" presStyleIdx="5" presStyleCnt="7"/>
      <dgm:spPr/>
      <dgm:t>
        <a:bodyPr/>
        <a:lstStyle/>
        <a:p>
          <a:endParaRPr lang="ru-RU"/>
        </a:p>
      </dgm:t>
    </dgm:pt>
    <dgm:pt modelId="{4AD94C45-C911-40D8-B15D-C3EF2EA1B115}" type="pres">
      <dgm:prSet presAssocID="{5AE0408C-B239-4A4E-A078-1337F9C96322}" presName="node" presStyleLbl="node1" presStyleIdx="6" presStyleCnt="7" custScaleX="222396" custRadScaleRad="127823" custRadScaleInc="-89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58D9F-C8E4-415C-A2C7-F6EB032D8427}" type="pres">
      <dgm:prSet presAssocID="{5AE0408C-B239-4A4E-A078-1337F9C96322}" presName="dummy" presStyleCnt="0"/>
      <dgm:spPr/>
    </dgm:pt>
    <dgm:pt modelId="{285CEC26-6EF9-4107-B6FE-8FA4B84EBDF6}" type="pres">
      <dgm:prSet presAssocID="{27B63F3D-3BD4-4716-9A87-3E69CC9A6F70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06F81226-4641-412B-8E5E-5DC8CBB68FD8}" type="presOf" srcId="{D3658A48-A907-4DE9-B242-DF5B3EB98ABC}" destId="{0C0F5CE3-16D4-4D93-B748-8EE7EA7B1CC1}" srcOrd="0" destOrd="0" presId="urn:microsoft.com/office/officeart/2005/8/layout/radial6"/>
    <dgm:cxn modelId="{10FF5738-345A-4602-8949-BD2952F0D2EF}" type="presOf" srcId="{3D7DB4E5-E2D0-4B07-90F0-2D7C7F3BF70F}" destId="{61E2CEF1-A9A6-42EE-8C28-47F69CF05E13}" srcOrd="0" destOrd="0" presId="urn:microsoft.com/office/officeart/2005/8/layout/radial6"/>
    <dgm:cxn modelId="{D83AC726-8BE4-4F76-AEE8-C45F66012A1B}" srcId="{53631593-A7CD-4DBC-8777-89215E66A837}" destId="{91C21056-99ED-4F9C-9AF8-F4C955F22A69}" srcOrd="5" destOrd="0" parTransId="{AC94A455-8748-4192-810D-471FD06D84DF}" sibTransId="{B9FCBDCE-26DC-487E-BCDD-30616F6F7FC1}"/>
    <dgm:cxn modelId="{CB0D53D7-33A9-47C0-B75E-6F670B27F1FA}" srcId="{53631593-A7CD-4DBC-8777-89215E66A837}" destId="{056B47DC-70E5-43F2-A450-005BCFE826A7}" srcOrd="4" destOrd="0" parTransId="{EFADA930-6C6C-42D6-94D1-1A40ED57C76A}" sibTransId="{041475D6-DDE2-453E-A63D-E86542EB5041}"/>
    <dgm:cxn modelId="{7B1F0153-42AF-4E25-9CDC-C4DC8D3B1E67}" type="presOf" srcId="{27B63F3D-3BD4-4716-9A87-3E69CC9A6F70}" destId="{285CEC26-6EF9-4107-B6FE-8FA4B84EBDF6}" srcOrd="0" destOrd="0" presId="urn:microsoft.com/office/officeart/2005/8/layout/radial6"/>
    <dgm:cxn modelId="{5466C445-C92E-48A1-9FF0-0469E34A157C}" srcId="{53631593-A7CD-4DBC-8777-89215E66A837}" destId="{D3658A48-A907-4DE9-B242-DF5B3EB98ABC}" srcOrd="3" destOrd="0" parTransId="{56F93110-C4A2-46C4-89E5-9861EE135A5E}" sibTransId="{09E72FC4-59D4-4D03-9F1A-24191D8E95C5}"/>
    <dgm:cxn modelId="{17107469-7CEC-4301-92CA-76722DB18965}" srcId="{53631593-A7CD-4DBC-8777-89215E66A837}" destId="{5AE0408C-B239-4A4E-A078-1337F9C96322}" srcOrd="6" destOrd="0" parTransId="{AFA1A54F-D76D-4C7D-8567-FB8165497F84}" sibTransId="{27B63F3D-3BD4-4716-9A87-3E69CC9A6F70}"/>
    <dgm:cxn modelId="{DB0CD19E-7711-4EC3-A8D7-BBBAFA96E5DF}" type="presOf" srcId="{53631593-A7CD-4DBC-8777-89215E66A837}" destId="{8998F642-C7BC-4C5E-BB69-189FF62CFC81}" srcOrd="0" destOrd="0" presId="urn:microsoft.com/office/officeart/2005/8/layout/radial6"/>
    <dgm:cxn modelId="{FD7E283C-FD33-47E0-99A7-CDB1A9755D30}" type="presOf" srcId="{B784B087-55DC-4B69-B639-A8057725BCBF}" destId="{FB0B8571-5BE3-4714-B4DE-B618E997D1BF}" srcOrd="0" destOrd="0" presId="urn:microsoft.com/office/officeart/2005/8/layout/radial6"/>
    <dgm:cxn modelId="{2631E77E-100C-47D6-8F01-15EED777E140}" type="presOf" srcId="{4C293AD7-0A87-465C-A166-5D43658E3E9D}" destId="{4796C286-6740-4E86-9A3A-DD18709958F6}" srcOrd="0" destOrd="0" presId="urn:microsoft.com/office/officeart/2005/8/layout/radial6"/>
    <dgm:cxn modelId="{6D648B17-E885-4D22-8034-1B9F3BC0D9D4}" srcId="{53631593-A7CD-4DBC-8777-89215E66A837}" destId="{3D7DB4E5-E2D0-4B07-90F0-2D7C7F3BF70F}" srcOrd="0" destOrd="0" parTransId="{16D30BC0-4E11-447F-9BA2-85868D12FD4B}" sibTransId="{B784B087-55DC-4B69-B639-A8057725BCBF}"/>
    <dgm:cxn modelId="{525A1356-55AA-4EC5-828E-346ECD6AC6E4}" type="presOf" srcId="{041475D6-DDE2-453E-A63D-E86542EB5041}" destId="{75D8CEE7-68AE-49DD-8F6F-B42CE78AB618}" srcOrd="0" destOrd="0" presId="urn:microsoft.com/office/officeart/2005/8/layout/radial6"/>
    <dgm:cxn modelId="{F9E62E2A-E5CF-4B6F-BBEF-64E88759AB22}" type="presOf" srcId="{5AE0408C-B239-4A4E-A078-1337F9C96322}" destId="{4AD94C45-C911-40D8-B15D-C3EF2EA1B115}" srcOrd="0" destOrd="0" presId="urn:microsoft.com/office/officeart/2005/8/layout/radial6"/>
    <dgm:cxn modelId="{6EFDE141-66CC-47CD-B883-F72E0EE4EB60}" type="presOf" srcId="{3E9EEE9F-B46E-49A9-867B-5A2CF60451C5}" destId="{8C8B58BC-6123-4B0A-9B58-192E46FD8101}" srcOrd="0" destOrd="0" presId="urn:microsoft.com/office/officeart/2005/8/layout/radial6"/>
    <dgm:cxn modelId="{A946D1C0-69C9-4483-9DB1-608B153BB1C3}" type="presOf" srcId="{09E72FC4-59D4-4D03-9F1A-24191D8E95C5}" destId="{B2C7A14C-D203-4EA7-A340-F295CC017039}" srcOrd="0" destOrd="0" presId="urn:microsoft.com/office/officeart/2005/8/layout/radial6"/>
    <dgm:cxn modelId="{4194118D-664A-44A4-981D-D9476B612C85}" type="presOf" srcId="{91C21056-99ED-4F9C-9AF8-F4C955F22A69}" destId="{DE0ABEF2-A4DD-4B38-8075-55C230122151}" srcOrd="0" destOrd="0" presId="urn:microsoft.com/office/officeart/2005/8/layout/radial6"/>
    <dgm:cxn modelId="{1BA92568-20A0-4D68-8626-33020426363F}" type="presOf" srcId="{1DEC3990-D29F-4F27-B504-E740981053FC}" destId="{89C34C15-937B-4D92-83E0-FAA9FC5531B1}" srcOrd="0" destOrd="0" presId="urn:microsoft.com/office/officeart/2005/8/layout/radial6"/>
    <dgm:cxn modelId="{771EA9A5-D3B9-403D-AA13-7CE6EEEC8884}" type="presOf" srcId="{056B47DC-70E5-43F2-A450-005BCFE826A7}" destId="{80636682-3F4A-408A-B752-35F6005DCE01}" srcOrd="0" destOrd="0" presId="urn:microsoft.com/office/officeart/2005/8/layout/radial6"/>
    <dgm:cxn modelId="{879AC308-E732-40C5-93FC-1BEB5AE57E33}" type="presOf" srcId="{8BF3092D-2B60-4316-8025-0E7AFDCEC328}" destId="{3B0622BB-6B40-4ED7-9860-D69AB710FC38}" srcOrd="0" destOrd="0" presId="urn:microsoft.com/office/officeart/2005/8/layout/radial6"/>
    <dgm:cxn modelId="{82E00D0C-FC24-486A-A3D8-0A222BFD78C5}" type="presOf" srcId="{6D641EA2-D99A-47D7-8486-D1F3398EF3D2}" destId="{8C6E43F7-57E8-4F7E-9CCF-E91AABEFF8EE}" srcOrd="0" destOrd="0" presId="urn:microsoft.com/office/officeart/2005/8/layout/radial6"/>
    <dgm:cxn modelId="{2343C665-67B9-419F-B407-6941C5A440BF}" type="presOf" srcId="{B9FCBDCE-26DC-487E-BCDD-30616F6F7FC1}" destId="{926A29E8-2761-40B4-9DC7-35127DF8394E}" srcOrd="0" destOrd="0" presId="urn:microsoft.com/office/officeart/2005/8/layout/radial6"/>
    <dgm:cxn modelId="{C90B96AE-C80E-4F91-8529-E85FEA9FE008}" srcId="{4C293AD7-0A87-465C-A166-5D43658E3E9D}" destId="{53631593-A7CD-4DBC-8777-89215E66A837}" srcOrd="0" destOrd="0" parTransId="{7C59E36C-D630-4584-8759-1E5FF307868E}" sibTransId="{08A3D999-8D04-4FED-9D91-2F5CD0F93EF8}"/>
    <dgm:cxn modelId="{93366B76-C8AA-4E54-86BD-7C0409514990}" srcId="{53631593-A7CD-4DBC-8777-89215E66A837}" destId="{3E9EEE9F-B46E-49A9-867B-5A2CF60451C5}" srcOrd="1" destOrd="0" parTransId="{D3CB781D-5EF5-4EB1-808F-DFC3B6D4AB0B}" sibTransId="{1DEC3990-D29F-4F27-B504-E740981053FC}"/>
    <dgm:cxn modelId="{F925F9F5-D078-4452-BCA3-6B3C96AC1966}" srcId="{53631593-A7CD-4DBC-8777-89215E66A837}" destId="{6D641EA2-D99A-47D7-8486-D1F3398EF3D2}" srcOrd="2" destOrd="0" parTransId="{65C9880E-EA2C-416C-B275-E7A2D6A88264}" sibTransId="{8BF3092D-2B60-4316-8025-0E7AFDCEC328}"/>
    <dgm:cxn modelId="{1340DDB7-FD1F-46DB-BEA5-85A0EEFD415B}" type="presParOf" srcId="{4796C286-6740-4E86-9A3A-DD18709958F6}" destId="{8998F642-C7BC-4C5E-BB69-189FF62CFC81}" srcOrd="0" destOrd="0" presId="urn:microsoft.com/office/officeart/2005/8/layout/radial6"/>
    <dgm:cxn modelId="{F0C76DC0-E1EE-4928-AFAC-A835A1F75417}" type="presParOf" srcId="{4796C286-6740-4E86-9A3A-DD18709958F6}" destId="{61E2CEF1-A9A6-42EE-8C28-47F69CF05E13}" srcOrd="1" destOrd="0" presId="urn:microsoft.com/office/officeart/2005/8/layout/radial6"/>
    <dgm:cxn modelId="{C04FEF2A-0DB9-4783-8448-E8E7F00C49E2}" type="presParOf" srcId="{4796C286-6740-4E86-9A3A-DD18709958F6}" destId="{25589C1C-0C65-488A-8594-BEE6003FBC5B}" srcOrd="2" destOrd="0" presId="urn:microsoft.com/office/officeart/2005/8/layout/radial6"/>
    <dgm:cxn modelId="{EFEC12F7-B417-430E-9251-A02EFCB796F0}" type="presParOf" srcId="{4796C286-6740-4E86-9A3A-DD18709958F6}" destId="{FB0B8571-5BE3-4714-B4DE-B618E997D1BF}" srcOrd="3" destOrd="0" presId="urn:microsoft.com/office/officeart/2005/8/layout/radial6"/>
    <dgm:cxn modelId="{7CCFD949-5B9A-437A-BAEB-6CD1EFAFD061}" type="presParOf" srcId="{4796C286-6740-4E86-9A3A-DD18709958F6}" destId="{8C8B58BC-6123-4B0A-9B58-192E46FD8101}" srcOrd="4" destOrd="0" presId="urn:microsoft.com/office/officeart/2005/8/layout/radial6"/>
    <dgm:cxn modelId="{25AA03F6-37B0-41FA-AB1C-477061EAC67D}" type="presParOf" srcId="{4796C286-6740-4E86-9A3A-DD18709958F6}" destId="{13524B26-09B5-4944-B640-434538AD5D8B}" srcOrd="5" destOrd="0" presId="urn:microsoft.com/office/officeart/2005/8/layout/radial6"/>
    <dgm:cxn modelId="{51CA596F-4321-42E0-8A2F-4D5A0565A85A}" type="presParOf" srcId="{4796C286-6740-4E86-9A3A-DD18709958F6}" destId="{89C34C15-937B-4D92-83E0-FAA9FC5531B1}" srcOrd="6" destOrd="0" presId="urn:microsoft.com/office/officeart/2005/8/layout/radial6"/>
    <dgm:cxn modelId="{57E454AA-4B54-466E-9958-03D9A08C3739}" type="presParOf" srcId="{4796C286-6740-4E86-9A3A-DD18709958F6}" destId="{8C6E43F7-57E8-4F7E-9CCF-E91AABEFF8EE}" srcOrd="7" destOrd="0" presId="urn:microsoft.com/office/officeart/2005/8/layout/radial6"/>
    <dgm:cxn modelId="{FC7A14F3-58F3-4413-B073-BACDDDC87918}" type="presParOf" srcId="{4796C286-6740-4E86-9A3A-DD18709958F6}" destId="{B173AE75-9C58-471F-86CE-C31F0F30FFA0}" srcOrd="8" destOrd="0" presId="urn:microsoft.com/office/officeart/2005/8/layout/radial6"/>
    <dgm:cxn modelId="{BE2A6B72-AD28-4EAC-9B3B-6A5657E6B01E}" type="presParOf" srcId="{4796C286-6740-4E86-9A3A-DD18709958F6}" destId="{3B0622BB-6B40-4ED7-9860-D69AB710FC38}" srcOrd="9" destOrd="0" presId="urn:microsoft.com/office/officeart/2005/8/layout/radial6"/>
    <dgm:cxn modelId="{EDA805FE-3D10-4F87-861E-C794C8E4AA8D}" type="presParOf" srcId="{4796C286-6740-4E86-9A3A-DD18709958F6}" destId="{0C0F5CE3-16D4-4D93-B748-8EE7EA7B1CC1}" srcOrd="10" destOrd="0" presId="urn:microsoft.com/office/officeart/2005/8/layout/radial6"/>
    <dgm:cxn modelId="{851A1512-659E-46F2-A937-2A001E3A6C72}" type="presParOf" srcId="{4796C286-6740-4E86-9A3A-DD18709958F6}" destId="{23F312B1-6D82-458E-89C3-3FF8D3D85E42}" srcOrd="11" destOrd="0" presId="urn:microsoft.com/office/officeart/2005/8/layout/radial6"/>
    <dgm:cxn modelId="{B610424E-6A88-4B87-95DA-C67FC40D9F19}" type="presParOf" srcId="{4796C286-6740-4E86-9A3A-DD18709958F6}" destId="{B2C7A14C-D203-4EA7-A340-F295CC017039}" srcOrd="12" destOrd="0" presId="urn:microsoft.com/office/officeart/2005/8/layout/radial6"/>
    <dgm:cxn modelId="{BFB52180-6269-4925-B31E-8F40854B7F03}" type="presParOf" srcId="{4796C286-6740-4E86-9A3A-DD18709958F6}" destId="{80636682-3F4A-408A-B752-35F6005DCE01}" srcOrd="13" destOrd="0" presId="urn:microsoft.com/office/officeart/2005/8/layout/radial6"/>
    <dgm:cxn modelId="{982CAC73-8081-49AF-B7C6-FF8E0269F6BB}" type="presParOf" srcId="{4796C286-6740-4E86-9A3A-DD18709958F6}" destId="{7BDEBE02-C0CB-4981-B094-5B1E8DCF8492}" srcOrd="14" destOrd="0" presId="urn:microsoft.com/office/officeart/2005/8/layout/radial6"/>
    <dgm:cxn modelId="{188FD1A2-4FEB-4B2D-A671-9FD4877F8F2D}" type="presParOf" srcId="{4796C286-6740-4E86-9A3A-DD18709958F6}" destId="{75D8CEE7-68AE-49DD-8F6F-B42CE78AB618}" srcOrd="15" destOrd="0" presId="urn:microsoft.com/office/officeart/2005/8/layout/radial6"/>
    <dgm:cxn modelId="{1B52D974-B0D0-42EA-95F5-2B5F2098D32B}" type="presParOf" srcId="{4796C286-6740-4E86-9A3A-DD18709958F6}" destId="{DE0ABEF2-A4DD-4B38-8075-55C230122151}" srcOrd="16" destOrd="0" presId="urn:microsoft.com/office/officeart/2005/8/layout/radial6"/>
    <dgm:cxn modelId="{9A7881E5-9DFD-4270-B3EB-7A0764533337}" type="presParOf" srcId="{4796C286-6740-4E86-9A3A-DD18709958F6}" destId="{07ECAEC6-D21F-49D8-ACB0-8A0CCADD3897}" srcOrd="17" destOrd="0" presId="urn:microsoft.com/office/officeart/2005/8/layout/radial6"/>
    <dgm:cxn modelId="{46F72A79-F3A8-4F04-A4FE-3044FFAAD3F3}" type="presParOf" srcId="{4796C286-6740-4E86-9A3A-DD18709958F6}" destId="{926A29E8-2761-40B4-9DC7-35127DF8394E}" srcOrd="18" destOrd="0" presId="urn:microsoft.com/office/officeart/2005/8/layout/radial6"/>
    <dgm:cxn modelId="{A1A8F658-183B-4116-BE80-4E8B54B107CF}" type="presParOf" srcId="{4796C286-6740-4E86-9A3A-DD18709958F6}" destId="{4AD94C45-C911-40D8-B15D-C3EF2EA1B115}" srcOrd="19" destOrd="0" presId="urn:microsoft.com/office/officeart/2005/8/layout/radial6"/>
    <dgm:cxn modelId="{F43C7E56-0E5A-41FF-B134-4ED2F70226A4}" type="presParOf" srcId="{4796C286-6740-4E86-9A3A-DD18709958F6}" destId="{8F358D9F-C8E4-415C-A2C7-F6EB032D8427}" srcOrd="20" destOrd="0" presId="urn:microsoft.com/office/officeart/2005/8/layout/radial6"/>
    <dgm:cxn modelId="{4AA7CCE4-CEA7-4DD5-905C-918B689D0D1C}" type="presParOf" srcId="{4796C286-6740-4E86-9A3A-DD18709958F6}" destId="{285CEC26-6EF9-4107-B6FE-8FA4B84EBDF6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CEC26-6EF9-4107-B6FE-8FA4B84EBDF6}">
      <dsp:nvSpPr>
        <dsp:cNvPr id="0" name=""/>
        <dsp:cNvSpPr/>
      </dsp:nvSpPr>
      <dsp:spPr>
        <a:xfrm>
          <a:off x="2410773" y="668555"/>
          <a:ext cx="5693826" cy="5693826"/>
        </a:xfrm>
        <a:prstGeom prst="blockArc">
          <a:avLst>
            <a:gd name="adj1" fmla="val 12540083"/>
            <a:gd name="adj2" fmla="val 16937810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A29E8-2761-40B4-9DC7-35127DF8394E}">
      <dsp:nvSpPr>
        <dsp:cNvPr id="0" name=""/>
        <dsp:cNvSpPr/>
      </dsp:nvSpPr>
      <dsp:spPr>
        <a:xfrm>
          <a:off x="2406726" y="675829"/>
          <a:ext cx="5693826" cy="5693826"/>
        </a:xfrm>
        <a:prstGeom prst="blockArc">
          <a:avLst>
            <a:gd name="adj1" fmla="val 9855822"/>
            <a:gd name="adj2" fmla="val 12550334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8CEE7-68AE-49DD-8F6F-B42CE78AB618}">
      <dsp:nvSpPr>
        <dsp:cNvPr id="0" name=""/>
        <dsp:cNvSpPr/>
      </dsp:nvSpPr>
      <dsp:spPr>
        <a:xfrm>
          <a:off x="2288934" y="340999"/>
          <a:ext cx="5693826" cy="5693826"/>
        </a:xfrm>
        <a:prstGeom prst="blockArc">
          <a:avLst>
            <a:gd name="adj1" fmla="val 6497155"/>
            <a:gd name="adj2" fmla="val 9418373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7A14C-D203-4EA7-A340-F295CC017039}">
      <dsp:nvSpPr>
        <dsp:cNvPr id="0" name=""/>
        <dsp:cNvSpPr/>
      </dsp:nvSpPr>
      <dsp:spPr>
        <a:xfrm>
          <a:off x="3317539" y="950613"/>
          <a:ext cx="5693826" cy="5693826"/>
        </a:xfrm>
        <a:prstGeom prst="blockArc">
          <a:avLst>
            <a:gd name="adj1" fmla="val 2993944"/>
            <a:gd name="adj2" fmla="val 7981270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622BB-6B40-4ED7-9860-D69AB710FC38}">
      <dsp:nvSpPr>
        <dsp:cNvPr id="0" name=""/>
        <dsp:cNvSpPr/>
      </dsp:nvSpPr>
      <dsp:spPr>
        <a:xfrm>
          <a:off x="4018578" y="518984"/>
          <a:ext cx="5693826" cy="5693826"/>
        </a:xfrm>
        <a:prstGeom prst="blockArc">
          <a:avLst>
            <a:gd name="adj1" fmla="val 1087247"/>
            <a:gd name="adj2" fmla="val 4011595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34C15-937B-4D92-83E0-FAA9FC5531B1}">
      <dsp:nvSpPr>
        <dsp:cNvPr id="0" name=""/>
        <dsp:cNvSpPr/>
      </dsp:nvSpPr>
      <dsp:spPr>
        <a:xfrm>
          <a:off x="3953183" y="752753"/>
          <a:ext cx="5693826" cy="5693826"/>
        </a:xfrm>
        <a:prstGeom prst="blockArc">
          <a:avLst>
            <a:gd name="adj1" fmla="val 19891462"/>
            <a:gd name="adj2" fmla="val 788187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B8571-5BE3-4714-B4DE-B618E997D1BF}">
      <dsp:nvSpPr>
        <dsp:cNvPr id="0" name=""/>
        <dsp:cNvSpPr/>
      </dsp:nvSpPr>
      <dsp:spPr>
        <a:xfrm>
          <a:off x="3873551" y="594101"/>
          <a:ext cx="5693826" cy="5693826"/>
        </a:xfrm>
        <a:prstGeom prst="blockArc">
          <a:avLst>
            <a:gd name="adj1" fmla="val 15112536"/>
            <a:gd name="adj2" fmla="val 20110129"/>
            <a:gd name="adj3" fmla="val 3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8F642-C7BC-4C5E-BB69-189FF62CFC81}">
      <dsp:nvSpPr>
        <dsp:cNvPr id="0" name=""/>
        <dsp:cNvSpPr/>
      </dsp:nvSpPr>
      <dsp:spPr>
        <a:xfrm>
          <a:off x="4480559" y="1891849"/>
          <a:ext cx="3322322" cy="3015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ahnschrift Light Condensed" panose="020B0502040204020203" pitchFamily="34" charset="0"/>
            </a:rPr>
            <a:t>Формы </a:t>
          </a:r>
          <a:r>
            <a:rPr lang="ru-RU" sz="2000" b="1" kern="1200" dirty="0" smtClean="0">
              <a:latin typeface="Bahnschrift Light Condensed" panose="020B0502040204020203" pitchFamily="34" charset="0"/>
            </a:rPr>
            <a:t>оздоровительной работы в НОД</a:t>
          </a:r>
          <a:endParaRPr lang="ru-RU" sz="2000" b="1" kern="1200" dirty="0">
            <a:latin typeface="Bahnschrift Light Condensed" panose="020B0502040204020203" pitchFamily="34" charset="0"/>
          </a:endParaRPr>
        </a:p>
      </dsp:txBody>
      <dsp:txXfrm>
        <a:off x="4967102" y="2333449"/>
        <a:ext cx="2349236" cy="2132236"/>
      </dsp:txXfrm>
    </dsp:sp>
    <dsp:sp modelId="{61E2CEF1-A9A6-42EE-8C28-47F69CF05E13}">
      <dsp:nvSpPr>
        <dsp:cNvPr id="0" name=""/>
        <dsp:cNvSpPr/>
      </dsp:nvSpPr>
      <dsp:spPr>
        <a:xfrm>
          <a:off x="4133006" y="15237"/>
          <a:ext cx="3438301" cy="1546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Речевые</a:t>
          </a:r>
          <a:r>
            <a:rPr lang="ru-RU" sz="2400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 </a:t>
          </a:r>
          <a:r>
            <a:rPr lang="ru-RU" sz="2400" b="1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игры</a:t>
          </a:r>
          <a:endParaRPr lang="ru-RU" sz="2400" b="1" kern="1200" dirty="0">
            <a:solidFill>
              <a:srgbClr val="002060"/>
            </a:solidFill>
            <a:latin typeface="Bahnschrift Light Condensed" panose="020B0502040204020203" pitchFamily="34" charset="0"/>
          </a:endParaRPr>
        </a:p>
      </dsp:txBody>
      <dsp:txXfrm>
        <a:off x="4636534" y="241647"/>
        <a:ext cx="2431245" cy="1093206"/>
      </dsp:txXfrm>
    </dsp:sp>
    <dsp:sp modelId="{8C8B58BC-6123-4B0A-9B58-192E46FD8101}">
      <dsp:nvSpPr>
        <dsp:cNvPr id="0" name=""/>
        <dsp:cNvSpPr/>
      </dsp:nvSpPr>
      <dsp:spPr>
        <a:xfrm>
          <a:off x="7534515" y="1495824"/>
          <a:ext cx="3438301" cy="1546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Дыхательная</a:t>
          </a:r>
          <a:r>
            <a:rPr lang="ru-RU" sz="2300" b="1" kern="1200" dirty="0" smtClean="0">
              <a:solidFill>
                <a:srgbClr val="002060"/>
              </a:solidFill>
            </a:rPr>
            <a:t>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гимнастика</a:t>
          </a:r>
          <a:endParaRPr lang="ru-RU" sz="2300" b="1" kern="1200" dirty="0">
            <a:solidFill>
              <a:srgbClr val="002060"/>
            </a:solidFill>
            <a:latin typeface="Bahnschrift Light Condensed" panose="020B0502040204020203" pitchFamily="34" charset="0"/>
          </a:endParaRPr>
        </a:p>
      </dsp:txBody>
      <dsp:txXfrm>
        <a:off x="8038043" y="1722234"/>
        <a:ext cx="2431245" cy="1093206"/>
      </dsp:txXfrm>
    </dsp:sp>
    <dsp:sp modelId="{8C6E43F7-57E8-4F7E-9CCF-E91AABEFF8EE}">
      <dsp:nvSpPr>
        <dsp:cNvPr id="0" name=""/>
        <dsp:cNvSpPr/>
      </dsp:nvSpPr>
      <dsp:spPr>
        <a:xfrm>
          <a:off x="7799159" y="3461024"/>
          <a:ext cx="3438301" cy="1546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Музыкотерапия</a:t>
          </a:r>
          <a:endParaRPr lang="ru-RU" sz="2300" b="1" kern="1200" dirty="0">
            <a:solidFill>
              <a:srgbClr val="002060"/>
            </a:solidFill>
            <a:latin typeface="Bahnschrift Light Condensed" panose="020B0502040204020203" pitchFamily="34" charset="0"/>
          </a:endParaRPr>
        </a:p>
      </dsp:txBody>
      <dsp:txXfrm>
        <a:off x="8302687" y="3687434"/>
        <a:ext cx="2431245" cy="1093206"/>
      </dsp:txXfrm>
    </dsp:sp>
    <dsp:sp modelId="{0C0F5CE3-16D4-4D93-B748-8EE7EA7B1CC1}">
      <dsp:nvSpPr>
        <dsp:cNvPr id="0" name=""/>
        <dsp:cNvSpPr/>
      </dsp:nvSpPr>
      <dsp:spPr>
        <a:xfrm>
          <a:off x="6243250" y="5159575"/>
          <a:ext cx="3438301" cy="1546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solidFill>
                <a:srgbClr val="002060"/>
              </a:solidFill>
              <a:latin typeface="Bahnschrift Light Condensed" panose="020B0502040204020203" pitchFamily="34" charset="0"/>
            </a:rPr>
            <a:t>Логоритмика</a:t>
          </a:r>
          <a:endParaRPr lang="ru-RU" sz="2300" b="1" kern="1200" dirty="0">
            <a:solidFill>
              <a:srgbClr val="002060"/>
            </a:solidFill>
            <a:latin typeface="Bahnschrift Light Condensed" panose="020B0502040204020203" pitchFamily="34" charset="0"/>
          </a:endParaRPr>
        </a:p>
      </dsp:txBody>
      <dsp:txXfrm>
        <a:off x="6746778" y="5385985"/>
        <a:ext cx="2431245" cy="1093206"/>
      </dsp:txXfrm>
    </dsp:sp>
    <dsp:sp modelId="{80636682-3F4A-408A-B752-35F6005DCE01}">
      <dsp:nvSpPr>
        <dsp:cNvPr id="0" name=""/>
        <dsp:cNvSpPr/>
      </dsp:nvSpPr>
      <dsp:spPr>
        <a:xfrm>
          <a:off x="2540915" y="5065204"/>
          <a:ext cx="3438301" cy="1546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Артикуляционная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гимнастика</a:t>
          </a:r>
          <a:endParaRPr lang="ru-RU" sz="2300" b="1" kern="1200" dirty="0">
            <a:solidFill>
              <a:srgbClr val="002060"/>
            </a:solidFill>
            <a:latin typeface="Bahnschrift Light Condensed" panose="020B0502040204020203" pitchFamily="34" charset="0"/>
          </a:endParaRPr>
        </a:p>
      </dsp:txBody>
      <dsp:txXfrm>
        <a:off x="3044443" y="5291614"/>
        <a:ext cx="2431245" cy="1093206"/>
      </dsp:txXfrm>
    </dsp:sp>
    <dsp:sp modelId="{DE0ABEF2-A4DD-4B38-8075-55C230122151}">
      <dsp:nvSpPr>
        <dsp:cNvPr id="0" name=""/>
        <dsp:cNvSpPr/>
      </dsp:nvSpPr>
      <dsp:spPr>
        <a:xfrm>
          <a:off x="847848" y="3506746"/>
          <a:ext cx="3438301" cy="1546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Пальчиковые</a:t>
          </a:r>
          <a:r>
            <a:rPr lang="ru-RU" sz="2300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игры</a:t>
          </a:r>
          <a:endParaRPr lang="ru-RU" sz="2300" b="1" kern="1200" dirty="0">
            <a:solidFill>
              <a:srgbClr val="002060"/>
            </a:solidFill>
            <a:latin typeface="Bahnschrift Light Condensed" panose="020B0502040204020203" pitchFamily="34" charset="0"/>
          </a:endParaRPr>
        </a:p>
      </dsp:txBody>
      <dsp:txXfrm>
        <a:off x="1351376" y="3733156"/>
        <a:ext cx="2431245" cy="1093206"/>
      </dsp:txXfrm>
    </dsp:sp>
    <dsp:sp modelId="{4AD94C45-C911-40D8-B15D-C3EF2EA1B115}">
      <dsp:nvSpPr>
        <dsp:cNvPr id="0" name=""/>
        <dsp:cNvSpPr/>
      </dsp:nvSpPr>
      <dsp:spPr>
        <a:xfrm>
          <a:off x="1097280" y="1389168"/>
          <a:ext cx="3438301" cy="1546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solidFill>
                <a:srgbClr val="002060"/>
              </a:solidFill>
              <a:latin typeface="Bahnschrift Light Condensed" panose="020B0502040204020203" pitchFamily="34" charset="0"/>
            </a:rPr>
            <a:t>Валеологические</a:t>
          </a:r>
          <a:r>
            <a:rPr lang="ru-RU" sz="2300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 </a:t>
          </a:r>
          <a:r>
            <a:rPr lang="ru-RU" sz="2300" b="1" kern="1200" dirty="0" smtClean="0">
              <a:solidFill>
                <a:srgbClr val="002060"/>
              </a:solidFill>
              <a:latin typeface="Bahnschrift Light Condensed" panose="020B0502040204020203" pitchFamily="34" charset="0"/>
            </a:rPr>
            <a:t>песенки</a:t>
          </a:r>
          <a:endParaRPr lang="ru-RU" sz="2300" b="1" kern="1200" dirty="0">
            <a:solidFill>
              <a:srgbClr val="002060"/>
            </a:solidFill>
            <a:latin typeface="Bahnschrift Light Condensed" panose="020B0502040204020203" pitchFamily="34" charset="0"/>
          </a:endParaRPr>
        </a:p>
      </dsp:txBody>
      <dsp:txXfrm>
        <a:off x="1600808" y="1615578"/>
        <a:ext cx="2431245" cy="1093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3D49-59D1-4154-BF6D-D961A88C071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373-6864-4DBF-9A69-0528BE75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1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3D49-59D1-4154-BF6D-D961A88C071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373-6864-4DBF-9A69-0528BE75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2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3D49-59D1-4154-BF6D-D961A88C071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373-6864-4DBF-9A69-0528BE75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9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3D49-59D1-4154-BF6D-D961A88C071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373-6864-4DBF-9A69-0528BE75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1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3D49-59D1-4154-BF6D-D961A88C071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373-6864-4DBF-9A69-0528BE75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8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3D49-59D1-4154-BF6D-D961A88C071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373-6864-4DBF-9A69-0528BE75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4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3D49-59D1-4154-BF6D-D961A88C071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373-6864-4DBF-9A69-0528BE75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0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3D49-59D1-4154-BF6D-D961A88C071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373-6864-4DBF-9A69-0528BE75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2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3D49-59D1-4154-BF6D-D961A88C071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373-6864-4DBF-9A69-0528BE75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8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3D49-59D1-4154-BF6D-D961A88C071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373-6864-4DBF-9A69-0528BE75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7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3D49-59D1-4154-BF6D-D961A88C071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373-6864-4DBF-9A69-0528BE75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2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A3D49-59D1-4154-BF6D-D961A88C071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C373-6864-4DBF-9A69-0528BE752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7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876" y="2733374"/>
            <a:ext cx="8318156" cy="49018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757566"/>
            <a:ext cx="11551920" cy="25298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«Формы образовательной и культурно-досуговой деятельности по </a:t>
            </a:r>
            <a:r>
              <a:rPr lang="ru-RU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здоровьесбережению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 ДОУ»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1320" y="4866958"/>
            <a:ext cx="9144000" cy="1655762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Подготовил: музыкальный руководитель</a:t>
            </a:r>
          </a:p>
          <a:p>
            <a:pPr algn="r"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МАДОУ №47 «Дельфин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Иванова Е.В.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77" y="131189"/>
            <a:ext cx="8969149" cy="67181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" y="191589"/>
            <a:ext cx="3044246" cy="1793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3958045"/>
            <a:ext cx="3866606" cy="2899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1" y="1678577"/>
            <a:ext cx="3039291" cy="22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0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9989" y="923109"/>
            <a:ext cx="9265920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Применение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работе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ДОУ форм образовательной и культурно-досуговой деятельности по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здоровьесбережению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повышает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-образовательного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Применение в работе ДОУ 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технологий сформирует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педагогов и родителей ценностные ориентации, направленные на сохранение и укрепление здоровья воспитанников, если будут созданы условия для возможности корректировки технологий, в зависимости от конкретных условий и специализации ДОУ; если, опираясь на статистический мониторинг здоровья детей, будут внесены необходимые поправки в интенсивность технологических воздействий, обеспечен индивидуальный подход к каждому ребенку; будут сформированы положительные мотивации у педагогов ДОУ и родителей детей.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" y="191589"/>
            <a:ext cx="3044246" cy="1793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5" y="1985553"/>
            <a:ext cx="1472837" cy="2614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86" y="165847"/>
            <a:ext cx="2426275" cy="1819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" y="4599838"/>
            <a:ext cx="2557174" cy="191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4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732" y="3524197"/>
            <a:ext cx="6389452" cy="37652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0" y="357053"/>
            <a:ext cx="11190515" cy="2668140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Спасибо за внимание!</a:t>
            </a: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30" y="2909041"/>
            <a:ext cx="645225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0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068" y="765741"/>
            <a:ext cx="84124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Arial Black" panose="020B0A04020102020204" pitchFamily="34" charset="0"/>
              </a:rPr>
              <a:t>«</a:t>
            </a:r>
            <a:r>
              <a:rPr lang="ru-RU" sz="2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Забота о здоровье – </a:t>
            </a:r>
            <a:r>
              <a:rPr lang="ru-RU" sz="20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важнейшая </a:t>
            </a:r>
            <a:r>
              <a:rPr lang="ru-RU" sz="2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работа.</a:t>
            </a:r>
            <a:br>
              <a:rPr lang="ru-RU" sz="2000" b="1" i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От жизнерадостности, бодрости детей зависит их духовная жизнь, мировоззрение, умственное развитие,</a:t>
            </a:r>
            <a:br>
              <a:rPr lang="ru-RU" sz="2000" b="1" i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прочность знаний, вера в свои силы».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В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. А. Сухомлинский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9975" y="2987038"/>
            <a:ext cx="8371728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Исходя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принципа </a:t>
            </a:r>
            <a:r>
              <a:rPr lang="ru-RU" b="1" u="sng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“здоровый ребенок – успешный ребенок</a:t>
            </a:r>
            <a:r>
              <a:rPr lang="ru-RU" b="1" u="sng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невозможно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проблемы воспитания социально адаптированной личности без осуществления системы мероприятий по оздоровительной работе и физическому воспитанию детей. 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в качестве одного из приоритетных направлений педагогической деятельности выделяется применение в условиях детского сада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технологий.</a:t>
            </a:r>
            <a:endParaRPr lang="ru-RU" sz="16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3" y="2182650"/>
            <a:ext cx="3108791" cy="1832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2" y="4014651"/>
            <a:ext cx="3262811" cy="24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9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389" y="418011"/>
            <a:ext cx="10781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ЦЕЛЬ внедрения</a:t>
            </a:r>
            <a:r>
              <a:rPr lang="ru-RU" sz="2400" u="sng" dirty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  <a:r>
              <a:rPr lang="ru-RU" sz="2400" u="sng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здоровьесберегающих</a:t>
            </a:r>
            <a:r>
              <a:rPr lang="ru-RU" sz="24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u="sng" dirty="0">
                <a:solidFill>
                  <a:srgbClr val="002060"/>
                </a:solidFill>
                <a:latin typeface="Arial Black" panose="020B0A04020102020204" pitchFamily="34" charset="0"/>
              </a:rPr>
              <a:t>технологий: 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6480" y="984180"/>
            <a:ext cx="9527177" cy="323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высокого уровня реального здоровья воспитаннику детского сада и воспитание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валеологической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культуры, как совокупности осознанного отношения ребенка к здоровью и жизни человека, знаний о здоровье и умений оберегать, поддерживать и сохранять его,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валеологической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компетентности, позволяющей дошкольнику самостоятельно и эффективно решать задачи здорового образа жизни и безопасного поведения, задачи, связанные с оказанием элементарной медицинской, психологической самопомощи и помощи.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" y="2760617"/>
            <a:ext cx="3044246" cy="17939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91" y="3805646"/>
            <a:ext cx="3592366" cy="2694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11" y="3991852"/>
            <a:ext cx="3467382" cy="26005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96" y="4220451"/>
            <a:ext cx="3370218" cy="25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1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82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964" y="0"/>
            <a:ext cx="3044246" cy="1793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4619897"/>
            <a:ext cx="2984137" cy="2238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0" y="2599508"/>
            <a:ext cx="2693852" cy="202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83" y="124233"/>
            <a:ext cx="8534400" cy="6296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2" y="0"/>
            <a:ext cx="3221583" cy="1898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2" y="1669392"/>
            <a:ext cx="2508069" cy="18810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1" y="3201353"/>
            <a:ext cx="2481943" cy="18614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4918165"/>
            <a:ext cx="2586447" cy="193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0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42" y="0"/>
            <a:ext cx="959931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8" y="4079964"/>
            <a:ext cx="3704049" cy="27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3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65" y="126274"/>
            <a:ext cx="8964023" cy="6723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5" y="1567543"/>
            <a:ext cx="3265714" cy="24492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4" y="4188823"/>
            <a:ext cx="3317965" cy="24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7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676" y="701040"/>
            <a:ext cx="7808466" cy="4601507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96729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4360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03" y="134982"/>
            <a:ext cx="9091749" cy="68188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82" y="4140923"/>
            <a:ext cx="3089606" cy="23172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89" y="4140924"/>
            <a:ext cx="1934662" cy="2579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36" y="1823421"/>
            <a:ext cx="3090001" cy="23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71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260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Arial Narrow</vt:lpstr>
      <vt:lpstr>Bahnschrift Light Condensed</vt:lpstr>
      <vt:lpstr>Calibri</vt:lpstr>
      <vt:lpstr>Calibri Light</vt:lpstr>
      <vt:lpstr>Times New Roman</vt:lpstr>
      <vt:lpstr>Тема Office</vt:lpstr>
      <vt:lpstr>«Формы образовательной и культурно-досуговой деятельности по здоровьесбережению в ДОУ»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здоровьесберегающих технологий на музыкальных занятиях»</dc:title>
  <dc:creator>Евгения Иванова</dc:creator>
  <cp:lastModifiedBy>User</cp:lastModifiedBy>
  <cp:revision>33</cp:revision>
  <dcterms:created xsi:type="dcterms:W3CDTF">2019-05-06T13:01:38Z</dcterms:created>
  <dcterms:modified xsi:type="dcterms:W3CDTF">2021-11-23T21:32:14Z</dcterms:modified>
</cp:coreProperties>
</file>