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88" r:id="rId4"/>
    <p:sldId id="283" r:id="rId5"/>
    <p:sldId id="295" r:id="rId6"/>
    <p:sldId id="284" r:id="rId7"/>
    <p:sldId id="290" r:id="rId8"/>
    <p:sldId id="275" r:id="rId9"/>
    <p:sldId id="265" r:id="rId10"/>
    <p:sldId id="266" r:id="rId11"/>
    <p:sldId id="276" r:id="rId12"/>
    <p:sldId id="277" r:id="rId13"/>
    <p:sldId id="278" r:id="rId14"/>
    <p:sldId id="279" r:id="rId15"/>
    <p:sldId id="274" r:id="rId16"/>
    <p:sldId id="280" r:id="rId17"/>
    <p:sldId id="28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5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D30F4-954E-4FE1-B34B-A998BFF470F4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68DA-CB58-4A4E-8808-BCB653673B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835696" y="908720"/>
            <a:ext cx="645891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КИНЕЗИОЛОГИЯ</a:t>
            </a:r>
            <a:endParaRPr lang="ru-RU" sz="54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3717032"/>
            <a:ext cx="548393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РАЗВИТИЯ  РЕЧИ</a:t>
            </a:r>
          </a:p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ДОШКОЛЬНИКОВ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07124" y="2204864"/>
            <a:ext cx="37263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 МЕТОД</a:t>
            </a:r>
          </a:p>
        </p:txBody>
      </p:sp>
      <p:pic>
        <p:nvPicPr>
          <p:cNvPr id="1026" name="Picture 2" descr="C:\Users\user_hp\Desktop\329U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4941168"/>
            <a:ext cx="1285875" cy="1285875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214290"/>
            <a:ext cx="8358246" cy="635798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72074"/>
            <a:ext cx="8401080" cy="135732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Исходное положение: можно выполнять стоя, сидя, лежа. Скрестите лодыжки ног, как удобно. Затем вытяните руки вперед, скрестив ладони друг к другу, сцепив пальцы в замок, вывернуть руки внутрь на уровне груди так, чтобы локти были направлены вниз. </a:t>
            </a:r>
          </a:p>
        </p:txBody>
      </p:sp>
      <p:pic>
        <p:nvPicPr>
          <p:cNvPr id="4" name="Содержимое 3" descr="1278816_1737-800x6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43240" y="2357430"/>
            <a:ext cx="2714644" cy="2791883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428604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«Крюки».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Помогают вовлечься в любой процесс и полноценно воспринимать информацию. Активизируют работу интеллект – тело. Упражнение советуют использовать тем, кто находится в состоянии стресса, чтобы успокоиться и переключить внимание. Повторить 8–10 раз.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3794" name="Picture 2" descr="http://player.myshared.ru/33/1326375/slides/slide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8477309" cy="63579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4818" name="Picture 2" descr="http://player.myshared.ru/33/1326375/slides/slide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8358246" cy="616152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5842" name="Picture 2" descr="http://player.myshared.ru/33/1326375/slides/slide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6866" name="Picture 2" descr="http://player.myshared.ru/33/1326375/slides/slide_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292" y="285728"/>
            <a:ext cx="8453550" cy="623300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Содержимое 3" descr="slide_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06" y="285728"/>
            <a:ext cx="8708874" cy="628654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37890" name="Picture 2" descr="http://player.myshared.ru/33/1326375/slides/slide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8477363" cy="607223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332656"/>
            <a:ext cx="7754119" cy="61891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 algn="just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        Интересно отметить, что человек может мыслить, сидя неподвижно. Однако для закрепления мысли необходимо движение. 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002060"/>
                </a:solidFill>
              </a:rPr>
              <a:t>      И.П. Павлов считал, что любая мысль заканчивается движением. Именно поэтому многим людям легче мыслить при повторяющихся физических действиях, например ходьбе, покачивании ногой, постукивании карандашом по столу и др. На двигательной активности построены все нейропсихологические </a:t>
            </a:r>
            <a:r>
              <a:rPr lang="ru-RU" sz="2800" b="1" dirty="0" err="1">
                <a:solidFill>
                  <a:srgbClr val="002060"/>
                </a:solidFill>
              </a:rPr>
              <a:t>коррекционно</a:t>
            </a:r>
            <a:r>
              <a:rPr lang="ru-RU" sz="2800" b="1" dirty="0">
                <a:solidFill>
                  <a:srgbClr val="002060"/>
                </a:solidFill>
              </a:rPr>
              <a:t> – развивающие и формирующие программы! Вот почему следует помнить, что неподвижный ребёнок не обучается!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098" name="Picture 2" descr="http://michdou22.68edu.ru/wp-content/uploads/2018/01/%D1%82%D0%B2%D0%BE%D1%80%D1%87%D0%B5%D1%81%D0%BA%D0%B8%D0%B5-%D0%B4%D0%B5%D1%82%D0%B8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8215370" cy="47851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3813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214290"/>
            <a:ext cx="8572560" cy="642942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928826"/>
          </a:xfrm>
        </p:spPr>
        <p:txBody>
          <a:bodyPr>
            <a:normAutofit/>
          </a:bodyPr>
          <a:lstStyle/>
          <a:p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4800" b="1" dirty="0"/>
            </a:br>
            <a:endParaRPr lang="ru-RU" sz="3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образовательное учреждение «Гимназия 1» </a:t>
            </a:r>
          </a:p>
          <a:p>
            <a:pPr algn="ctr"/>
            <a:r>
              <a:rPr lang="ru-RU" dirty="0"/>
              <a:t>дошкольное отделение «Дельфин»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6" y="5000636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учителель-логопед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Степанова Е.Г.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78" y="6119336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г.п. Мытищи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2023г.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afisharu.com/media/event/1e/6f/1e6ffe709ceeabf0d83c7916aaeb8c47.jpg?width=650&amp;height=3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58647">
            <a:off x="2347299" y="2880579"/>
            <a:ext cx="3857652" cy="2321736"/>
          </a:xfrm>
          <a:prstGeom prst="rect">
            <a:avLst/>
          </a:prstGeom>
          <a:noFill/>
        </p:spPr>
      </p:pic>
      <p:pic>
        <p:nvPicPr>
          <p:cNvPr id="8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1619672" y="764704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Рука является вышедшим</a:t>
            </a:r>
            <a:b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наружу головным мозгом.</a:t>
            </a:r>
          </a:p>
          <a:p>
            <a:pPr algn="r">
              <a:buNone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Кант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2996952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Ум ребенка находится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его пальцах.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В.А. Сухомлинский</a:t>
            </a:r>
            <a:endParaRPr lang="ru-RU" sz="2800" dirty="0"/>
          </a:p>
        </p:txBody>
      </p:sp>
      <p:pic>
        <p:nvPicPr>
          <p:cNvPr id="13" name="Picture 8" descr="http://mdoy172.ucoz.ru/2/big_6_20110154f75c3d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4143404" cy="25617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979712" y="620688"/>
            <a:ext cx="66967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наука о развитии умственных способностей, психического и физического здоровья через использование определённых двигательных упражнений.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2996952"/>
            <a:ext cx="55081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упражнения –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 комплекс движений, позволяющих активизировать межполушарное взаимодействие, развивать мозолистое тело. Они улучшают память и внимание, мыслительную деятельность.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7380312" cy="1440160"/>
          </a:xfrm>
        </p:spPr>
        <p:txBody>
          <a:bodyPr anchor="t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КИНЕЗИОЛОГИЯ</a:t>
            </a:r>
            <a:b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(ГИМНАСТИКА МОЗГА) - КЛЮЧ К РАЗВИТИЮ СПОСОБНОСТЕЙ РЕБЁНКА» </a:t>
            </a:r>
            <a:b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552" y="3068960"/>
            <a:ext cx="34925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Правое  полушарие</a:t>
            </a:r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1547664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3717032"/>
            <a:ext cx="1714512" cy="2881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76056" y="3068960"/>
            <a:ext cx="31318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Левое      полушарие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861048"/>
            <a:ext cx="2592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оперирует образами реальных предметов, отвечает за ориентацию в пространстве и легко воспринимает пространственные отношения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3861048"/>
            <a:ext cx="2646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оперирует образами реальных предметов, отвечает за ориентацию в пространстве и легко воспринимает пространственные отношения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484784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Мозг человека представляет собой «содружество» функционально ассиметричных полушарий левого и правого. Каждое из них является не зеркальным отображением другого, а необходимым дополнением. </a:t>
            </a:r>
            <a:br>
              <a:rPr lang="ru-RU" sz="20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2060"/>
                </a:solidFill>
              </a:rPr>
              <a:t>Для того, чтобы творчески осмыслить любую проблему, необходимы оба полушария.</a:t>
            </a:r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956E-6 L 0.27777 0.0074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93802E-7 L -0.35365 0.0106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8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26626" name="Picture 2" descr="http://detsad-sosnovka.ru/wp-content/uploads/2015/06/5f87bb0de25dad19a61b00e0cff4ea7c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3388477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95936" y="612845"/>
            <a:ext cx="55446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Кинезиотерапия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решает следующие задачи: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Оздоровительные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укрепление костно-мышечного аппарата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развитие дыхания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моторной функции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рече-двигательной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системы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      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пространственные представления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ловкость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координация движений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      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умственное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нравственное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эстетическое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трудовое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      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Коррекционные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речевой функциональной системы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неречевых психических процессов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Все упражнения   целесообразно проводить с использованием музыкального сопровождения. Спокойная, мелодичная музыка создает определенный настрой у детей. Она успокаивает, направляет на ритмичность выполнения упражнений в соответствии с изменениями в мелодии.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06" y="1484784"/>
            <a:ext cx="8072494" cy="333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проводятся утром по 5-15 минут.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проводятся ежедневно, без пропусков.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проводятся в доброжелательной обстановке.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детей требуется точное выполнение движений и приёмов.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проводятся стоя и сидя за столом.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267744" y="620688"/>
            <a:ext cx="63558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упражнения </a:t>
            </a:r>
            <a:endParaRPr lang="ru-RU" sz="3200" dirty="0"/>
          </a:p>
        </p:txBody>
      </p:sp>
      <p:pic>
        <p:nvPicPr>
          <p:cNvPr id="6" name="Содержимое 3" descr="90650354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1538" y="1571612"/>
            <a:ext cx="6982781" cy="4357718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1026" name="Picture 2" descr="http://player.myshared.ru/33/1326375/slides/slide_7.jpg"/>
          <p:cNvPicPr>
            <a:picLocks noChangeAspect="1" noChangeArrowheads="1"/>
          </p:cNvPicPr>
          <p:nvPr/>
        </p:nvPicPr>
        <p:blipFill>
          <a:blip r:embed="rId3" cstate="print"/>
          <a:srcRect t="16250"/>
          <a:stretch>
            <a:fillRect/>
          </a:stretch>
        </p:blipFill>
        <p:spPr bwMode="auto">
          <a:xfrm>
            <a:off x="285720" y="214290"/>
            <a:ext cx="8643997" cy="628654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_hp\Desktop\1614805004_31-p-fon-dlya-prezentatsii-detskii-sad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357158" y="214290"/>
            <a:ext cx="8358246" cy="635798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26"/>
            <a:ext cx="8183880" cy="164307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Исходное положение: стоя. 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ello_html_2aab2a65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714488"/>
            <a:ext cx="5143536" cy="3629064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«Колено – локоть».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Активизирует зону обоих полушарий, образуется большое количество нервных путей (комиссур), обеспечивает причинно-обусловленный уровень мышления.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570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PowerPoint</vt:lpstr>
      <vt:lpstr>  Кинезиология»  </vt:lpstr>
      <vt:lpstr>Презентация PowerPoint</vt:lpstr>
      <vt:lpstr>КИНЕЗИОЛОГИЯ (ГИМНАСТИКА МОЗГА) - КЛЮЧ К РАЗВИТИЮ СПОСОБНОСТЕЙ РЕБЁНКА»    </vt:lpstr>
      <vt:lpstr>Презентация PowerPoint</vt:lpstr>
      <vt:lpstr>Условия</vt:lpstr>
      <vt:lpstr>Презентация PowerPoint</vt:lpstr>
      <vt:lpstr>Презентация PowerPoint</vt:lpstr>
      <vt:lpstr>Исходное положение: стоя. Поднять и согнуть левую ногу в колене, локтем правой руки дотронуться до колена левой ноги, затем тоже с правой ногой и левой рукой. Повторить упражнение 8–10 раз.  </vt:lpstr>
      <vt:lpstr>Исходное положение: можно выполнять стоя, сидя, лежа. Скрестите лодыжки ног, как удобно. Затем вытяните руки вперед, скрестив ладони друг к другу, сцепив пальцы в замок, вывернуть руки внутрь на уровне груди так, чтобы локти были направлены вниз.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приёмов кинезиотерапии  в коррекционной работе с детьми, имеющими речевые нарушения»</dc:title>
  <dc:creator>Admin</dc:creator>
  <cp:lastModifiedBy>User</cp:lastModifiedBy>
  <cp:revision>42</cp:revision>
  <dcterms:created xsi:type="dcterms:W3CDTF">2018-04-22T12:58:11Z</dcterms:created>
  <dcterms:modified xsi:type="dcterms:W3CDTF">2023-06-16T09:44:10Z</dcterms:modified>
</cp:coreProperties>
</file>