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8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1282-37D0-4969-95E0-58657A4C75D3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9C51-82B0-44AD-9CD7-BD879D062B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244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1282-37D0-4969-95E0-58657A4C75D3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9C51-82B0-44AD-9CD7-BD879D062B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5314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1282-37D0-4969-95E0-58657A4C75D3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9C51-82B0-44AD-9CD7-BD879D062B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817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1282-37D0-4969-95E0-58657A4C75D3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9C51-82B0-44AD-9CD7-BD879D062B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052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1282-37D0-4969-95E0-58657A4C75D3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9C51-82B0-44AD-9CD7-BD879D062B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925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1282-37D0-4969-95E0-58657A4C75D3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9C51-82B0-44AD-9CD7-BD879D062B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699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1282-37D0-4969-95E0-58657A4C75D3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9C51-82B0-44AD-9CD7-BD879D062B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094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1282-37D0-4969-95E0-58657A4C75D3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9C51-82B0-44AD-9CD7-BD879D062B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681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1282-37D0-4969-95E0-58657A4C75D3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9C51-82B0-44AD-9CD7-BD879D062B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20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1282-37D0-4969-95E0-58657A4C75D3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9C51-82B0-44AD-9CD7-BD879D062B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752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1282-37D0-4969-95E0-58657A4C75D3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9C51-82B0-44AD-9CD7-BD879D062B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911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D1282-37D0-4969-95E0-58657A4C75D3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69C51-82B0-44AD-9CD7-BD879D062B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918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1443037"/>
            <a:ext cx="5619750" cy="3971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056"/>
            <a:ext cx="12192000" cy="70661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72307" y="1632856"/>
            <a:ext cx="916487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Родительское собрание  № 1 (сентябрь </a:t>
            </a:r>
            <a:r>
              <a:rPr lang="ru-RU" altLang="ru-RU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2022г</a:t>
            </a:r>
            <a:r>
              <a:rPr lang="ru-RU" altLang="ru-RU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.)</a:t>
            </a:r>
          </a:p>
          <a:p>
            <a:pPr lvl="0" algn="ctr">
              <a:defRPr/>
            </a:pPr>
            <a:r>
              <a:rPr lang="ru-RU" altLang="ru-RU" sz="4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Адаптация ребёнка к детскому саду «Будем знакомы»</a:t>
            </a:r>
            <a:endParaRPr lang="ru-RU" altLang="ru-RU" sz="16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lvl="0" algn="ctr">
              <a:defRPr/>
            </a:pPr>
            <a:endParaRPr lang="ru-RU" altLang="ru-RU" sz="16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lvl="0" algn="ctr">
              <a:defRPr/>
            </a:pPr>
            <a:endParaRPr lang="ru-RU" altLang="ru-RU" sz="2400" b="1" i="1" kern="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ru-RU" altLang="ru-RU" sz="24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Подготовили воспитатели группы </a:t>
            </a:r>
            <a:r>
              <a:rPr lang="ru-RU" altLang="ru-RU" sz="24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7:</a:t>
            </a:r>
            <a:endParaRPr lang="ru-RU" altLang="ru-RU" sz="2400" b="1" i="1" kern="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ru-RU" altLang="ru-RU" sz="2400" b="1" i="1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Грохольская</a:t>
            </a:r>
            <a:r>
              <a:rPr lang="ru-RU" altLang="ru-RU" sz="24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Валентина Борисовна</a:t>
            </a:r>
            <a:endParaRPr lang="ru-RU" altLang="ru-RU" sz="2400" b="1" i="1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ru-RU" altLang="ru-RU" sz="2400" b="1" i="1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Кулиничева</a:t>
            </a:r>
            <a:r>
              <a:rPr lang="ru-RU" altLang="ru-RU" sz="24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Елена Михайловна</a:t>
            </a:r>
            <a:endParaRPr lang="ru-RU" altLang="ru-RU" sz="2400" b="1" i="1" kern="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altLang="ru-RU" sz="2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altLang="ru-RU" sz="2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altLang="ru-RU" sz="2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4000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729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08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7507" y="535872"/>
            <a:ext cx="10902462" cy="6337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Нужно придерживаться режима дня максимально приближенного к режиму в детского сада.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Готовится к посещению сада лучше вместе. Ребенок будет более заинтересован посещением детского сада, если родители, покупая необходимые вещи, будут привлекать и ребенка.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Накануне первого посещения детского сада необходимо напомнить малышу, что завтра он идет в группу.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Рекомендуется укороченный день. Адаптация детей в основном начинается в теплый период (этот этап самый рациональный), когда малыши большую часть времени проводят на прогулке, что способствует более легкой адаптации, так как дети имеют больше возможности находиться в привычной, естественной обстановке: играть с песком, водой, которые являются прекрасными психопрофилактическими средствами. 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 Важно избегать обсуждения при ребенке волнующих проблем, связанных с детским садом.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Необходимо подчеркивать, что ребенок по-прежнему дорог и любим .</a:t>
            </a:r>
            <a:b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Вежливое и приветливое обращение родителей к сотрудникам детского сада расположит ребенка к общению с ними.</a:t>
            </a:r>
          </a:p>
        </p:txBody>
      </p:sp>
    </p:spTree>
    <p:extLst>
      <p:ext uri="{BB962C8B-B14F-4D97-AF65-F5344CB8AC3E}">
        <p14:creationId xmlns="" xmlns:p14="http://schemas.microsoft.com/office/powerpoint/2010/main" val="383652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276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80583" y="0"/>
            <a:ext cx="4514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Советы родителям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584775"/>
            <a:ext cx="1158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период адаптации очень важно соблюдать следующие рекомендации: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Устройство лучше проводить во время вашего отпуска, так как в первое время ребенок находится не более 1-2 часов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( это регулирует воспитатель по мере наблюдения за малышом);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период адаптации прислушивайтесь к советам и просьбам персонала;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период приспособления к новым условиям нужно тщательно наблюдать за изменениями в состоянии здоровья малыша и своевременно сообщать о них работникам детского сада;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период адаптации малыш особенно нуждается в теплом, ласковом обращении с ним. Будьте внимательны к малышу , заботливы и терпеливы;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 необходимо поддерживать спокойную обстановку, не перегружайте впечатлениями, не принимайте и не посещайте гостей, не покупайте новых игрушек ;</a:t>
            </a:r>
          </a:p>
        </p:txBody>
      </p:sp>
    </p:spTree>
    <p:extLst>
      <p:ext uri="{BB962C8B-B14F-4D97-AF65-F5344CB8AC3E}">
        <p14:creationId xmlns="" xmlns:p14="http://schemas.microsoft.com/office/powerpoint/2010/main" val="167400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552450"/>
            <a:ext cx="7670800" cy="57531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" y="-51624"/>
            <a:ext cx="12192000" cy="68286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03635" y="1607458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3635" y="213633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95815" y="1166842"/>
            <a:ext cx="5615641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Спасибо</a:t>
            </a:r>
          </a:p>
          <a:p>
            <a:pPr algn="ctr"/>
            <a:r>
              <a:rPr lang="ru-RU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</a:t>
            </a:r>
          </a:p>
          <a:p>
            <a:pPr algn="ctr"/>
            <a:r>
              <a:rPr lang="ru-RU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внимание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73479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3" y="-914400"/>
            <a:ext cx="12192000" cy="80185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52953" y="-174175"/>
            <a:ext cx="9214339" cy="4386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ru-RU" altLang="ru-RU" sz="3200" b="1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lvl="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Адаптация</a:t>
            </a: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– процесс вхождения человека в новую для него среду и приспособление к ее условиям.</a:t>
            </a:r>
            <a:endParaRPr kumimoji="0" lang="en-GB" altLang="ru-RU" sz="32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lvl="0"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Адаптация </a:t>
            </a: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является активным процессом приводящим к:</a:t>
            </a:r>
            <a:endParaRPr kumimoji="0" lang="en-GB" altLang="ru-RU" sz="32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lvl="0" algn="ctr" defTabSz="4492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Позитивным  результатам (</a:t>
            </a:r>
            <a:r>
              <a:rPr kumimoji="0" lang="ru-RU" altLang="ru-RU" sz="32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адаптированность</a:t>
            </a: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)</a:t>
            </a:r>
            <a:endParaRPr kumimoji="0" lang="en-GB" altLang="ru-RU" sz="32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lvl="0" algn="ctr" defTabSz="4492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Негативным (стресс)</a:t>
            </a:r>
          </a:p>
        </p:txBody>
      </p:sp>
    </p:spTree>
    <p:extLst>
      <p:ext uri="{BB962C8B-B14F-4D97-AF65-F5344CB8AC3E}">
        <p14:creationId xmlns="" xmlns:p14="http://schemas.microsoft.com/office/powerpoint/2010/main" val="14990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8" y="0"/>
            <a:ext cx="122623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3046" y="409527"/>
            <a:ext cx="113244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latin typeface="Arial Black" panose="020B0A04020102020204" pitchFamily="34" charset="0"/>
                <a:cs typeface="Times New Roman" pitchFamily="18" charset="0"/>
              </a:rPr>
              <a:t>Адаптационный период условно можно разделить на несколько этапов:</a:t>
            </a:r>
            <a:endParaRPr lang="ru-RU" sz="3200" i="1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5815" y="1651521"/>
            <a:ext cx="1155895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Подготовительный </a:t>
            </a:r>
            <a:r>
              <a:rPr lang="ru-RU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его следует начинать за 1-2 месяца до приема в детский сад. Роль родителей – сформировать такие стереотипы в поведении ребёнка, которые помогут ему безболезненно приобщиться к новым для него условиям. В процессе подготовительного этапа необходимо особое внимание уделить рациону питания малыша, необходимо обратить внимание на формирование навыков самостоятельности. </a:t>
            </a:r>
          </a:p>
        </p:txBody>
      </p:sp>
    </p:spTree>
    <p:extLst>
      <p:ext uri="{BB962C8B-B14F-4D97-AF65-F5344CB8AC3E}">
        <p14:creationId xmlns="" xmlns:p14="http://schemas.microsoft.com/office/powerpoint/2010/main" val="9477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38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46277" y="492930"/>
            <a:ext cx="48064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  <a:p>
            <a:pPr algn="ctr"/>
            <a:r>
              <a:rPr lang="ru-RU" b="1" dirty="0"/>
              <a:t>2.Основной </a:t>
            </a:r>
            <a:r>
              <a:rPr lang="ru-RU" dirty="0"/>
              <a:t>(на этом этапе в работу включается педагог) т.к. главная задача этого этапа - создание положительного образа воспитателя. В этот период родители должны установить с воспитателем доброжелательные отношения, рассказать воспитателю об особенностях своего ребёнка. Имея полную информацию о ребёнке, воспитатель быстрее поймет его и установит контакт. 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user\Desktop\IMG20210924111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9721" y="4101737"/>
            <a:ext cx="5152793" cy="2508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3007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0277" y="315743"/>
            <a:ext cx="112541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3.</a:t>
            </a:r>
            <a:r>
              <a:rPr lang="ru-RU" sz="3200" b="1" dirty="0">
                <a:latin typeface="Arial Black" panose="020B0A04020102020204" pitchFamily="34" charset="0"/>
              </a:rPr>
              <a:t>Заключительный </a:t>
            </a:r>
            <a:r>
              <a:rPr lang="ru-RU" sz="3200" dirty="0">
                <a:latin typeface="Arial Black" panose="020B0A04020102020204" pitchFamily="34" charset="0"/>
              </a:rPr>
              <a:t>– ребёнок начинает посещать детский сад по 2-3 часа в день.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800000"/>
            <a:ext cx="4344000" cy="32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485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185"/>
            <a:ext cx="12192000" cy="71041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62174" y="175846"/>
            <a:ext cx="64427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latin typeface="Arial Black" panose="020B0A04020102020204" pitchFamily="34" charset="0"/>
              </a:rPr>
              <a:t> степени  адаптации: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630" y="4706705"/>
            <a:ext cx="116527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Легкая степень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: к 20-му дню пребывания в детском саду нормализуется сон, ребенок нормально ест, не отказывается от контактов со сверстниками и взрослыми, сам идет на контакт. Заболеваемость не более 10 дней, без осложнений и без изменений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62" y="883732"/>
            <a:ext cx="4262400" cy="319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3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335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7846" y="1202832"/>
            <a:ext cx="76189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>
                <a:latin typeface="Arial Black" panose="020B0A04020102020204" pitchFamily="34" charset="0"/>
                <a:cs typeface="Times New Roman" pitchFamily="18" charset="0"/>
              </a:rPr>
              <a:t>Средняя степень</a:t>
            </a:r>
            <a:r>
              <a:rPr lang="ru-RU" sz="2400" dirty="0">
                <a:latin typeface="Arial Black" panose="020B0A04020102020204" pitchFamily="34" charset="0"/>
                <a:cs typeface="Times New Roman" pitchFamily="18" charset="0"/>
              </a:rPr>
              <a:t>: поведенческие реакции восстанавливаются к 30-му дню пребывания в детском саду. Нервно-психологическое развитие несколько замедляется, снижается речевая активность. Заболеваемость до двух раз сроком не более 10 дней без осложнений, вес несколько снизился.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839" y="2153016"/>
            <a:ext cx="2345623" cy="375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34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8246" y="1674674"/>
            <a:ext cx="55332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>
                <a:latin typeface="Arial Black" panose="020B0A04020102020204" pitchFamily="34" charset="0"/>
                <a:cs typeface="Times New Roman" pitchFamily="18" charset="0"/>
              </a:rPr>
              <a:t>Тяжелая степень</a:t>
            </a:r>
            <a:r>
              <a:rPr lang="ru-RU" sz="2400" dirty="0">
                <a:latin typeface="Arial Black" panose="020B0A04020102020204" pitchFamily="34" charset="0"/>
                <a:cs typeface="Times New Roman" pitchFamily="18" charset="0"/>
              </a:rPr>
              <a:t>: Поведенческие реакции нормализуются к 60-му дню пребывания в детском саду. Нервно-психическое развитие отстает от исходного  на 1-2 квартала. Респираторные заболевания более 3-х раз сроком более 10 дней. Ребенок не растет, не прибавляет в весе в течение 1-2 квартала.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44170"/>
            <a:ext cx="5222400" cy="391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06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08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7170" y="365688"/>
            <a:ext cx="11113476" cy="659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2400" b="1" dirty="0">
                <a:latin typeface="Arial Black" panose="020B0A04020102020204" pitchFamily="34" charset="0"/>
                <a:cs typeface="Times New Roman" pitchFamily="18" charset="0"/>
              </a:rPr>
              <a:t>Вот некоторые предлагаемые в нашем детском саду меры, облегчающие адаптацию:</a:t>
            </a:r>
          </a:p>
          <a:p>
            <a:pPr algn="ctr">
              <a:lnSpc>
                <a:spcPct val="120000"/>
              </a:lnSpc>
              <a:buNone/>
            </a:pPr>
            <a:endParaRPr lang="ru-RU" sz="2400" b="1" dirty="0">
              <a:latin typeface="Arial Black" panose="020B0A04020102020204" pitchFamily="34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 Провести первое знакомство родителей и ребенка с детским садом: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проконсультироваться у педагогом;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посетить занятия;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пройти с экскурсией по детскому саду;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 Приходя в детский сад, желательно познакомится с группой, куда будет ходить ребенок, с сотрудниками, работающими там.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 В адаптационный период нежелательно разрушать любые привычки, в том числе и вредные (например, если ребенок сосет палец, не засыпает без соски или пения и т.п.), так как это осложнит приспособление к новым условиям. На момент поступления в детский сад необходимо предупреждать воспитателя о «особых» привычках ребенка, если таковые имеются.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 Необходимо тренировать у ребенка систему адаптационных механизмов, приучать его к ситуациям, в которых требуется менять формы поведения.</a:t>
            </a:r>
            <a:b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617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557</Words>
  <Application>Microsoft Office PowerPoint</Application>
  <PresentationFormat>Произвольный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карпова</dc:creator>
  <cp:lastModifiedBy>user</cp:lastModifiedBy>
  <cp:revision>26</cp:revision>
  <dcterms:created xsi:type="dcterms:W3CDTF">2017-06-28T16:05:17Z</dcterms:created>
  <dcterms:modified xsi:type="dcterms:W3CDTF">2022-09-25T14:57:15Z</dcterms:modified>
</cp:coreProperties>
</file>