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1" r:id="rId4"/>
    <p:sldId id="257" r:id="rId5"/>
    <p:sldId id="266" r:id="rId6"/>
    <p:sldId id="258" r:id="rId7"/>
    <p:sldId id="259" r:id="rId8"/>
    <p:sldId id="263" r:id="rId9"/>
    <p:sldId id="264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русничка\Desktop\Фон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66676"/>
            <a:ext cx="9753600" cy="6924676"/>
          </a:xfrm>
          <a:prstGeom prst="rect">
            <a:avLst/>
          </a:prstGeom>
          <a:noFill/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0368A67-16EE-4900-9C10-EA79F665F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1123698"/>
            <a:ext cx="7128792" cy="86652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гимназия № 1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до «Дельфин»</a:t>
            </a:r>
            <a:endParaRPr lang="ru-RU" sz="1800" dirty="0"/>
          </a:p>
        </p:txBody>
      </p:sp>
      <p:sp>
        <p:nvSpPr>
          <p:cNvPr id="6" name="Подзаголовок 3">
            <a:extLst>
              <a:ext uri="{FF2B5EF4-FFF2-40B4-BE49-F238E27FC236}">
                <a16:creationId xmlns:a16="http://schemas.microsoft.com/office/drawing/2014/main" id="{A08FB8E6-A390-4627-92E3-474D1CBE3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568" y="2981478"/>
            <a:ext cx="7128792" cy="82836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«Развитие движения детей с ОВЗ во время плавания в бассейне»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B78F5A-4070-4C36-AF55-7E8BF8046AB0}"/>
              </a:ext>
            </a:extLst>
          </p:cNvPr>
          <p:cNvSpPr txBox="1"/>
          <p:nvPr/>
        </p:nvSpPr>
        <p:spPr>
          <a:xfrm>
            <a:off x="4918299" y="4410593"/>
            <a:ext cx="2866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плаванию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Воропаева Т.В.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D062D0-166D-41B1-A7C5-4638563FC8BE}"/>
              </a:ext>
            </a:extLst>
          </p:cNvPr>
          <p:cNvSpPr txBox="1"/>
          <p:nvPr/>
        </p:nvSpPr>
        <p:spPr>
          <a:xfrm>
            <a:off x="3635896" y="5426525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 – 2023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русничка\Desktop\Фон рыбы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901014" cy="4411675"/>
          </a:xfrm>
        </p:spPr>
        <p:txBody>
          <a:bodyPr/>
          <a:lstStyle/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«Поддерживаем стремления, 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радуемся победам, </a:t>
            </a:r>
          </a:p>
          <a:p>
            <a:pPr algn="ctr">
              <a:buNone/>
            </a:pP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гордимся результатами».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Дети ОВЗ имеют свои категории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525963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дефект слуха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нарушение зрения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тяжелые дефекты речи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нарушения опорно-двигательных функций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нарушения опорно-двигательных функций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дефекты эмоционально-волевой сферы</a:t>
            </a:r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785794"/>
            <a:ext cx="7572428" cy="421484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dirty="0"/>
              <a:t>  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Дети с ОВЗ обучаются на успехе. Успешность их обучения зависит во многом от своевременной и тактичной помощи старших.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  Особенности обучения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772816"/>
            <a:ext cx="7643866" cy="4525963"/>
          </a:xfrm>
        </p:spPr>
        <p:txBody>
          <a:bodyPr>
            <a:normAutofit/>
          </a:bodyPr>
          <a:lstStyle/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четкие указания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поэтапные  разъяснения задания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последовательное выполнение задания;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повтор инструкции</a:t>
            </a:r>
          </a:p>
          <a:p>
            <a:pPr lvl="0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наглядность при выполнении задания</a:t>
            </a:r>
          </a:p>
          <a:p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использование тех упражнений, которые лучше получаются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Задачи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85818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Укрепление здоровья детей.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Освоение основных навыков плавания.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Развитие физических качеств (ловкости, быстроты, выносливости, силы и др.).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Воспитание умений владеть своим телом в непривычной среде.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Формировать элементарные навыки плавания.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Способствовать оздоровлению организма. 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Формирование привычки культурно- гигиенических навыков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5257808" cy="868346"/>
          </a:xfrm>
        </p:spPr>
        <p:txBody>
          <a:bodyPr/>
          <a:lstStyle/>
          <a:p>
            <a:r>
              <a:rPr lang="ru-RU" dirty="0"/>
              <a:t>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Разминка</a:t>
            </a:r>
          </a:p>
        </p:txBody>
      </p:sp>
      <p:pic>
        <p:nvPicPr>
          <p:cNvPr id="1026" name="Picture 2" descr="C:\Users\Брусничка\Desktop\Фото ОВЗ\IMG_20190925_112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573384" y="-8358270"/>
            <a:ext cx="2400000" cy="1800000"/>
          </a:xfrm>
          <a:prstGeom prst="rect">
            <a:avLst/>
          </a:prstGeom>
          <a:noFill/>
        </p:spPr>
      </p:pic>
      <p:sp>
        <p:nvSpPr>
          <p:cNvPr id="4" name="AutoShape 4">
            <a:extLst>
              <a:ext uri="{FF2B5EF4-FFF2-40B4-BE49-F238E27FC236}">
                <a16:creationId xmlns:a16="http://schemas.microsoft.com/office/drawing/2014/main" id="{0A689036-CF86-4CD4-8C74-AEA1AB706A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F3194B5-8BA2-4FAA-B8D2-F30D05A934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25723"/>
            <a:ext cx="3796519" cy="55782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0A09F95-8533-4890-BF35-CEB5969FA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925724"/>
            <a:ext cx="4920022" cy="55782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2800" b="1" dirty="0"/>
              <a:t>Лежание на воде и погружение.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AE0B1-DA4D-4D2D-B866-11DCD08BC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5860"/>
            <a:ext cx="4975076" cy="27984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6F0BAE-977F-49B3-9DC0-89A75CD371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2" y="3775600"/>
            <a:ext cx="4975076" cy="26663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Работа ног «Кролем»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F1EA91B-8E50-4755-AD5B-1AB29F534B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733" y="1268760"/>
            <a:ext cx="6656739" cy="37444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74DFED-8AA3-4670-A8D1-1138C4B0A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52" y="4330234"/>
            <a:ext cx="4005561" cy="22531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7143E7F-BF79-4DB2-807B-DF77A58D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47" y="1151856"/>
            <a:ext cx="3255953" cy="39782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Свободное  плавание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0E9D9F-76DA-49AC-9C13-65C823BED7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29671"/>
          <a:stretch/>
        </p:blipFill>
        <p:spPr>
          <a:xfrm>
            <a:off x="1894990" y="1700808"/>
            <a:ext cx="4923904" cy="42347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9CB4F7-A630-4D93-931E-65CF63809B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4" r="11578"/>
          <a:stretch/>
        </p:blipFill>
        <p:spPr>
          <a:xfrm>
            <a:off x="107504" y="3014006"/>
            <a:ext cx="2593254" cy="38439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192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муниципальное бюджетное общеобразовательное учреждение  гимназия № 1 до «Дельфин»</vt:lpstr>
      <vt:lpstr>Дети ОВЗ имеют свои категории</vt:lpstr>
      <vt:lpstr>Презентация PowerPoint</vt:lpstr>
      <vt:lpstr>    Особенности обучения</vt:lpstr>
      <vt:lpstr>Задачи </vt:lpstr>
      <vt:lpstr>          Разминка</vt:lpstr>
      <vt:lpstr>Лежание на воде и погружение.</vt:lpstr>
      <vt:lpstr>   Работа ног «Кролем»</vt:lpstr>
      <vt:lpstr>Свободное  плавание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Играясь, мы учимся плавать</dc:title>
  <dc:creator>Брусничка</dc:creator>
  <cp:lastModifiedBy>Владимир</cp:lastModifiedBy>
  <cp:revision>75</cp:revision>
  <dcterms:created xsi:type="dcterms:W3CDTF">2019-03-18T06:03:55Z</dcterms:created>
  <dcterms:modified xsi:type="dcterms:W3CDTF">2023-10-22T11:54:12Z</dcterms:modified>
</cp:coreProperties>
</file>