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2" r:id="rId3"/>
    <p:sldId id="257" r:id="rId4"/>
    <p:sldId id="258" r:id="rId5"/>
    <p:sldId id="277" r:id="rId6"/>
    <p:sldId id="27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83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9" r:id="rId26"/>
    <p:sldId id="280" r:id="rId27"/>
    <p:sldId id="281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5407" autoAdjust="0"/>
  </p:normalViewPr>
  <p:slideViewPr>
    <p:cSldViewPr snapToGrid="0" showGuides="1">
      <p:cViewPr varScale="1">
        <p:scale>
          <a:sx n="86" d="100"/>
          <a:sy n="86" d="100"/>
        </p:scale>
        <p:origin x="240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4F92-97E1-4B29-A5F1-B1339E73C8F9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FB6A963-FFCE-4C28-9239-41CDAD227A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73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4F92-97E1-4B29-A5F1-B1339E73C8F9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B6A963-FFCE-4C28-9239-41CDAD227A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429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4F92-97E1-4B29-A5F1-B1339E73C8F9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B6A963-FFCE-4C28-9239-41CDAD227A6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1096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4F92-97E1-4B29-A5F1-B1339E73C8F9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B6A963-FFCE-4C28-9239-41CDAD227A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165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4F92-97E1-4B29-A5F1-B1339E73C8F9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B6A963-FFCE-4C28-9239-41CDAD227A6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8731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4F92-97E1-4B29-A5F1-B1339E73C8F9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B6A963-FFCE-4C28-9239-41CDAD227A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008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4F92-97E1-4B29-A5F1-B1339E73C8F9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A963-FFCE-4C28-9239-41CDAD227A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4204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4F92-97E1-4B29-A5F1-B1339E73C8F9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A963-FFCE-4C28-9239-41CDAD227A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661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4F92-97E1-4B29-A5F1-B1339E73C8F9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A963-FFCE-4C28-9239-41CDAD227A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942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4F92-97E1-4B29-A5F1-B1339E73C8F9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B6A963-FFCE-4C28-9239-41CDAD227A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604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4F92-97E1-4B29-A5F1-B1339E73C8F9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FB6A963-FFCE-4C28-9239-41CDAD227A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33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4F92-97E1-4B29-A5F1-B1339E73C8F9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FB6A963-FFCE-4C28-9239-41CDAD227A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51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4F92-97E1-4B29-A5F1-B1339E73C8F9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A963-FFCE-4C28-9239-41CDAD227A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20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4F92-97E1-4B29-A5F1-B1339E73C8F9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A963-FFCE-4C28-9239-41CDAD227A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328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4F92-97E1-4B29-A5F1-B1339E73C8F9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A963-FFCE-4C28-9239-41CDAD227A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88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B4F92-97E1-4B29-A5F1-B1339E73C8F9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B6A963-FFCE-4C28-9239-41CDAD227A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255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B4F92-97E1-4B29-A5F1-B1339E73C8F9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FB6A963-FFCE-4C28-9239-41CDAD227A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850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CF339C9-F4E9-4B1D-734B-DFB7B0F26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0449" y="624110"/>
            <a:ext cx="10144163" cy="128089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 «ГИМНАЗИЯ №1» 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(ДО «ДЕЛЬФИН») </a:t>
            </a:r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id="{7D7A0066-477A-FEE3-1CFD-F4CE4E75F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0928" y="2969224"/>
            <a:ext cx="8915400" cy="377762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САМООБРАЗОВАНИЕ ПЕДАГОГОВ </a:t>
            </a:r>
            <a:b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ДОУ</a:t>
            </a:r>
            <a:b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старший воспитатель 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Шведова Ольга Валентиновна</a:t>
            </a:r>
          </a:p>
          <a:p>
            <a:pPr marL="0" indent="0" algn="ctr">
              <a:buNone/>
            </a:pP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г.о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Мытищи,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октябрь 2023г.</a:t>
            </a:r>
          </a:p>
        </p:txBody>
      </p:sp>
    </p:spTree>
    <p:extLst>
      <p:ext uri="{BB962C8B-B14F-4D97-AF65-F5344CB8AC3E}">
        <p14:creationId xmlns:p14="http://schemas.microsoft.com/office/powerpoint/2010/main" val="161255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CF00C6F-D4D5-E1DF-37E3-DD4BCDA1E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7134" y="1430767"/>
            <a:ext cx="9810974" cy="4550485"/>
          </a:xfrm>
        </p:spPr>
        <p:txBody>
          <a:bodyPr>
            <a:normAutofit/>
          </a:bodyPr>
          <a:lstStyle/>
          <a:p>
            <a:pPr indent="0" algn="ctr">
              <a:buNone/>
            </a:pPr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Педагог заводит </a:t>
            </a:r>
            <a:r>
              <a:rPr lang="ru-RU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методическую папку</a:t>
            </a:r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куда собирает полезные статьи по выбранной теме, интересные конспекты проведения занятий, образцы художественной литературы (если с ней связана тема), загадки, фотографии с мероприятий и так далее. </a:t>
            </a:r>
            <a:endParaRPr lang="ru-RU" sz="4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9038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2345E1B-C7A5-E828-0C1F-90206E38C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259" y="1190924"/>
            <a:ext cx="10737029" cy="52959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Обязательно разрабатывается </a:t>
            </a: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план работы по самообразованию на год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обязанности педагога также входит регулярное заполнение им папки по своему самообразованию. Там делаются заметки о проведённых мероприятиях: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 воспитанниками (например, занятия);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 родителями (оформление памяток, стендов, подготовка консультации);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 педагогами (доклад на педсовете и т. п.);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 других компонентах процесса самообразования (например, воспитатель прочитал определённую книгу по теме, приобрёл наглядное пособие, посетил мероприятие).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3969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A83AAAB-32B0-B7A1-455B-840CB9AF5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2889" y="1540188"/>
            <a:ext cx="9757186" cy="40753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Кроме годового плана, есть также </a:t>
            </a:r>
            <a:r>
              <a:rPr lang="ru-RU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перспективный план по образованию</a:t>
            </a:r>
            <a:r>
              <a:rPr lang="ru-RU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где тезисно расписывается работа по определённой теме на несколько лет вперёд. </a:t>
            </a:r>
            <a:endParaRPr lang="ru-RU" sz="6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4781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FDEABA9-11D4-1B5C-C339-E6CBD7BA6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1481" y="1434352"/>
            <a:ext cx="8915400" cy="377762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Требования </a:t>
            </a:r>
          </a:p>
          <a:p>
            <a:pPr marL="0" indent="0" algn="ctr">
              <a:buNone/>
            </a:pPr>
            <a:r>
              <a:rPr lang="ru-RU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 оформлению документации по самообразованию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697615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5356A93-E243-EB93-2FE3-7066C2ACF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9024" y="1427356"/>
            <a:ext cx="8995588" cy="4483866"/>
          </a:xfrm>
        </p:spPr>
        <p:txBody>
          <a:bodyPr/>
          <a:lstStyle/>
          <a:p>
            <a:pPr marL="0" indent="0" algn="ctr">
              <a:buNone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Документацию по самообразованию необходимо оформить в папку-скоросшиватель определив следующие разделы:</a:t>
            </a:r>
            <a:b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1311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BEB61D2-9CC6-85F8-ED92-613018F97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0192" y="1483752"/>
            <a:ext cx="10084398" cy="389049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Титульный лист. </a:t>
            </a:r>
            <a:endParaRPr lang="ru-RU" sz="4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 титульном листе должно быть: </a:t>
            </a:r>
            <a:endParaRPr lang="ru-RU" sz="4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а) Полное наименование учреждения (муниципальное бюджетное общеобразовательное учреждение «Гимназия №1» (ДО «Дельфин»)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б) Материалы по самообразованию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Ф.И.О. воспитателя, квалификационная категория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в)Тема: </a:t>
            </a:r>
          </a:p>
          <a:p>
            <a:pPr marL="0" indent="0" algn="just"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г) Место разработки (г. Мытищи)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1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4134E1F-FFFB-CB92-1326-3365E8631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0" lang="ru-RU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45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FE9A91A-B46F-4DA1-FAD4-567CB55DA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19" y="943498"/>
            <a:ext cx="10887635" cy="503775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43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</a:t>
            </a:r>
            <a:r>
              <a:rPr lang="ru-RU" sz="43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ояснительная записка: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Тема. </a:t>
            </a:r>
            <a:endParaRPr lang="ru-RU" sz="4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Актуальность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(Ответьте на вопрос: почему данную проблему нужно изучать сегодня, насколько она важна и значима для практики обучения, воспитания и развития обучающихся? 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Новизна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может заключаться в новом решении вопросов, затрагивать региональные особенности).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Цель работы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(это то, что необходимо получить или показать в результате работы).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Задачи работы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(пути достижения поставленной цели; ответьте на вопрос, что нужно сделать, чтобы подтвердить предположение?).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Ожидаемые результаты.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251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39F37C9-D3AA-3A4F-4A38-C47E2C8CA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789" y="1645920"/>
            <a:ext cx="10586421" cy="50366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 работы </a:t>
            </a:r>
          </a:p>
          <a:p>
            <a:pPr marL="0" indent="0" algn="ctr">
              <a:buNone/>
            </a:pPr>
            <a:r>
              <a:rPr lang="ru-RU" sz="5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(составляется на учебный год) 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3310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2BD60F9-6EA9-2FFA-62B3-764D4436A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3642"/>
            <a:ext cx="10554148" cy="52733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Выход темы (представление практического применения) </a:t>
            </a:r>
            <a:endParaRPr lang="ru-RU" sz="4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Применение полученных знаний на практике воспитатель может представить такими способами: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провести открытое занятие (коллективный просмотр…);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подготовить (участвовать, провести) семинар;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провести мастер-класс для педагогов по указанной теме;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оформить папку-передвижку;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составить сборник консультаций для родителей;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составить отчёт о проделанной работе за учебный год.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728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282811-3A27-FA2E-C27A-6E4B83A65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9664" y="4296340"/>
            <a:ext cx="8915399" cy="1468800"/>
          </a:xfrm>
        </p:spPr>
        <p:txBody>
          <a:bodyPr>
            <a:normAutofit fontScale="90000"/>
          </a:bodyPr>
          <a:lstStyle/>
          <a:p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Самообразование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– это целенаправленная работа педагога по расширению и углублению своих теоретических знаний, совершенствованию имеющихся и приобретению новых профессиональных навыков и умений в свете современных требований педагогической и психологической наук. Педагог должен в течении учебного года или другого периода времени углублённо заниматься проблемой, решение которой вызывает определённые затруднения или которая является предметом его особого интереса.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2531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AE48AFE-D291-207F-F1B8-DF2E0D28C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9057" y="1681779"/>
            <a:ext cx="8915400" cy="377762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Список литературы</a:t>
            </a:r>
            <a:endParaRPr lang="ru-RU" sz="4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В конце плана нужно указать литературные источники по стандартному библиографическому принципу: автор пособия, название, год издания, издательство — для каждого пункта в списке. Также перечень интернет ресурсов.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5646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3C08380-E049-0F84-D2C8-3FE8BEBF5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2142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ЭТАПЫ РАБОТЫ ПО САМООБРАЗОВАНИЮ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462227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7519D84-FDE4-C322-39FE-4ACE2BA12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69408"/>
            <a:ext cx="10543391" cy="485487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Информационно – подготовительный этап (вводно-ознакомительный). </a:t>
            </a:r>
            <a:r>
              <a:rPr lang="ru-RU" sz="3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Включает в себя: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Изучение научно-методической  литературы;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Изучение периодической печати;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Изучение интернет ресурсов;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Знакомство с работами других педагогов;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Ведение собственной картотеки литературы и периодической печати по теме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6783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724651D-F7D1-5E7C-E254-5EF7F5ECA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6533" y="728344"/>
            <a:ext cx="11005971" cy="5930639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6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Практический этап. На данном этапе педагог может:</a:t>
            </a:r>
            <a:endParaRPr lang="ru-RU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6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6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Составить картотеки игр и упражнений по теме, над которой работает;</a:t>
            </a:r>
            <a:endParaRPr lang="ru-RU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6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Разработать схемы, модели, алгоритмы по теме самообразования;</a:t>
            </a:r>
            <a:endParaRPr lang="ru-RU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6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Разработка конспектов занятий;</a:t>
            </a:r>
            <a:endParaRPr lang="ru-RU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6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Разработать рекомендации, памятки для педагогов и родителей;</a:t>
            </a:r>
            <a:endParaRPr lang="ru-RU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6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Подготовить консультации по теме;</a:t>
            </a:r>
            <a:endParaRPr lang="ru-RU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6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Разработать и апробировать систему работы по конкретному разделу программы – составление календарно – тематического плана и подбор методов, приемов для развития обучающихся;</a:t>
            </a:r>
            <a:endParaRPr lang="ru-RU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6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Разработать проекты;</a:t>
            </a:r>
            <a:endParaRPr lang="ru-RU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6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Разработать опросники для диагностирования обучающихся;</a:t>
            </a:r>
            <a:endParaRPr lang="ru-RU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6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Создать фотоальбом или видеофильм по проблеме, над которой работает педагог;</a:t>
            </a:r>
            <a:endParaRPr lang="ru-RU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6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Создать собственные методические пособия, атрибуты;</a:t>
            </a:r>
            <a:endParaRPr lang="ru-RU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6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Участвовать в работе конференций, семинаров.</a:t>
            </a:r>
            <a:endParaRPr lang="ru-RU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2170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FDA33EE-855B-390B-D458-E284009DE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307" y="672353"/>
            <a:ext cx="11166439" cy="6185647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Итоговый этап (отчет). Формы отчета: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Презентация проекта;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Выступления на педсоветах, методических объединениях, конференциях по обмену и обобщению педагогического опыта;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Мастер – классы;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Участие в конкурсах «Воспитатель года» и др.;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Внедрение в педагогический процесс проектов, образовательных программ, методических пособий;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Ознакомление коллег с новинками методической литературы по теме самообразования (проблеме);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Неделя педагогического мастерства;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Анализ </a:t>
            </a:r>
            <a:r>
              <a:rPr lang="ru-RU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взаимопосещений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видеоматериалов;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Выставки работ педагогов и детей по темам самообразования.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06638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FD9EA05-5545-6924-4CCB-2705BED9A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444" y="1253331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Ценность знаний, полученных в ходе самообразования, заключается в их использовании на практике (так называемый практический выход).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мастер-классы для других специалистов, открытые просмотры, различные проекты, ведение кружков, развлекательно-познавательные мероприятия. Также сюда относится составление картотеки (художественных произведений, опытов), альбома (например, по нетрадиционному рисованию), организация выставки работ воспитанников. Помимо этого, к практическим результатам относятся рефераты, доклады, консультации для родителей и коллег.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4170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582BCBC-2810-32A7-E38A-2685E0B06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990" y="997286"/>
            <a:ext cx="10607936" cy="566169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Анализ процесса самообразования можно выстроить по следующему алгоритму: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Указать тему самообразования.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Какие цели и задачи были поставлены.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Как план самообразования сочетался с задачами ДОУ.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Реализован ли план самообразования. В какой степени?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Какая литература изучалась: психологическая, педагогическая, научная и т.д.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Чей педагогический опыт и по каким вопросам изучался в соответствии с индивидуальной темой самообразования.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Планировалась и была ли проведена исследовательская работа.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Творческое сотрудничество (с педагогами, специалистами, старшим воспитателем и др.)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Практические выводы после проработки конкретной темы (тезисы, доклады и др.)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Практические результаты деятельности по самообразованию.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Перечень вопросов, которые оказались трудными в процессе изучения литературы и опыта работы.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Постановка новых задач.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41955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38404C7-C0CB-596F-B788-735A6A0C2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7843" y="1982993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</a:p>
          <a:p>
            <a:pPr marL="0" indent="0" algn="ctr">
              <a:buNone/>
            </a:pP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412146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86B2E99E-6418-30C2-AC05-C1B356234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712" y="1016598"/>
            <a:ext cx="11069619" cy="584140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Педагог ДОУ (дошкольного образовательного учреждения) — одна из профессий, которая предполагает постоянное самообразование. Современные дошкольники отличаются от тех, что были, к примеру, десять лет назад. По этой причине воспитатель должен по-иному выстраивать свою деятельность, внедрять в работу новые приёмы, инновационные технологии — одним словом, развиваться. При этом он должен учитывать требования федеральных государственных образовательных стандартов дошкольного образования (далее – ФГОС ДО), а также предоставлять ежегодную отчётность в соответствии с выбранным планом и темой. </a:t>
            </a:r>
            <a:endParaRPr lang="ru-RU" sz="4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1528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B80E681-5EAA-36E0-CB4C-002196A0F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108" y="1169408"/>
            <a:ext cx="10801574" cy="494093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Самообразование педагога </a:t>
            </a:r>
          </a:p>
          <a:p>
            <a:pPr marL="0" indent="0" algn="ctr">
              <a:buNone/>
            </a:pPr>
            <a:r>
              <a:rPr lang="ru-RU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соответствии с ФГОС ДО</a:t>
            </a:r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— это способность самостоятельно добывать новые знания, а также приобретать навыки в рамках своей профессии. </a:t>
            </a:r>
            <a:endParaRPr lang="ru-RU" sz="4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1804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5BADD8E-BA9B-5722-E02B-16E943851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805" y="1051075"/>
            <a:ext cx="10586421" cy="5586394"/>
          </a:xfrm>
        </p:spPr>
        <p:txBody>
          <a:bodyPr>
            <a:normAutofit fontScale="92500" lnSpcReduction="10000"/>
          </a:bodyPr>
          <a:lstStyle/>
          <a:p>
            <a:pPr indent="0" algn="just">
              <a:buNone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Педагог выбирает тему для самообразования, учитывая свой индивидуальный опыт и уровень профессионального развития. Она всегда должна быть нацелена на какой-то конкретный результат, поднимающий процесс воспитания и обучения на качественно новый уровень.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 algn="just">
              <a:buNone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Выбранная тематика должна при этом быть актуальной, а работа по самосовершенствованию — органично вливаться в педагогический процесс всего дошкольного учреждения.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Обобщив вышесказанное, можно обозначить следующие направления в тематике для самообразования: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какая-либо из актуальных годовых задач дошкольной организации;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вопрос, вызывающий у воспитателя трудности;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углубление знаний и расширение уже имеющихся навыков педагога. </a:t>
            </a:r>
            <a:endParaRPr lang="ru-RU" sz="4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5404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8E01FDD-736E-D88F-C5D7-459A1FB21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4816" y="1692537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>
                <a:solidFill>
                  <a:srgbClr val="1B1C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Перечень тем является общим для воспитателей всех групп, различия определяются особенностями, характерными для возраста подопечных.</a:t>
            </a:r>
            <a:r>
              <a:rPr lang="ru-RU" sz="4000" dirty="0">
                <a:solidFill>
                  <a:srgbClr val="1B1C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21723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37CBF5-5000-5B80-7F62-F38ACEB1B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1"/>
            <a:ext cx="7885023" cy="65605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Самообразование педагога ДОУ предполагает решение таких задач, как: </a:t>
            </a:r>
            <a:br>
              <a:rPr lang="ru-RU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A78AAC-5BE5-FAC5-83D6-3DA41BF11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50967" cy="4667250"/>
          </a:xfrm>
        </p:spPr>
        <p:txBody>
          <a:bodyPr>
            <a:normAutofit fontScale="77500" lnSpcReduction="20000"/>
          </a:bodyPr>
          <a:lstStyle/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совершенствование теоретических знаний, педагогического мастерства участников образовательного процесса;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владение новыми педагогическими технологиями, формами, методами и приемами обучения и воспитания детей, обеспечивающих высокое качество образования;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изучение и внедрение в практику передового педагогического опыта, новейших достижений педагогической, психологической и других специальных наук, новых педагогических технологий;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в дошкольном образовательном учреждении инновационных процессов;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накопление опыта проведения научно-методической и опытно экспериментальной работы;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учебно-воспитательного процесса с учётом развития технологий и актуальных требований общества.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8137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D5CE66-3B25-94CF-E9F9-54E7703C8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009" y="624110"/>
            <a:ext cx="10084603" cy="128089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Формы самообразования педагога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детского сада </a:t>
            </a:r>
            <a:b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9F4A34-436B-E76F-743C-B6E6A5EB2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41526"/>
            <a:ext cx="11070515" cy="5195942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sz="45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Самообразование воспитателя дошкольной организации — многогранная и разноплановая деятельность, которая реализуется в различных формах. Выделим основные из них: </a:t>
            </a:r>
            <a:endParaRPr lang="ru-RU" sz="7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изучение нормативно - правовых документов, научно-методической и специальной литературы;</a:t>
            </a:r>
            <a:endParaRPr lang="ru-RU" sz="7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изучение передового педагогического опыта, накопленного в системе дошкольного образования;</a:t>
            </a:r>
            <a:endParaRPr lang="ru-RU" sz="7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посещение открытых занятий коллег с последующим их анализом; </a:t>
            </a:r>
            <a:endParaRPr lang="ru-RU" sz="7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разработка программ, дидактического материала, методических пособий;</a:t>
            </a:r>
            <a:endParaRPr lang="ru-RU" sz="7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участие в различных формах методической работы на различных уровнях;</a:t>
            </a:r>
            <a:endParaRPr lang="ru-RU" sz="7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практическая апробация форм, средств, методов обучения и воспитания;</a:t>
            </a:r>
            <a:endParaRPr lang="ru-RU" sz="7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 своей работы и ее результатов; </a:t>
            </a:r>
            <a:endParaRPr lang="ru-RU" sz="7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sz="4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обучение на курсах повышения квалификации.</a:t>
            </a:r>
            <a:endParaRPr lang="ru-RU" sz="7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2700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D4A869F-D324-82CE-0D3E-A4C5CFD27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Самообразование воспитателя предполагает ведение определённой документации. 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6598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99</TotalTime>
  <Words>1402</Words>
  <Application>Microsoft Office PowerPoint</Application>
  <PresentationFormat>Широкоэкранный</PresentationFormat>
  <Paragraphs>116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4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МУНИЦИПАЛЬНОЕ БЮДЖЕТНОЕ ОБЩЕОБРАЗОВАТЕЛЬНОЕ УЧРЕЖДЕНИЕ «ГИМНАЗИЯ №1»  (ДО «ДЕЛЬФИН») </vt:lpstr>
      <vt:lpstr>Самообразование – это целенаправленная работа педагога по расширению и углублению своих теоретических знаний, совершенствованию имеющихся и приобретению новых профессиональных навыков и умений в свете современных требований педагогической и психологической наук. Педагог должен в течении учебного года или другого периода времени углублённо заниматься проблемой, решение которой вызывает определённые затруднения или которая является предметом его особого интереса.</vt:lpstr>
      <vt:lpstr>Презентация PowerPoint</vt:lpstr>
      <vt:lpstr>Презентация PowerPoint</vt:lpstr>
      <vt:lpstr>Презентация PowerPoint</vt:lpstr>
      <vt:lpstr>Презентация PowerPoint</vt:lpstr>
      <vt:lpstr>Самообразование педагога ДОУ предполагает решение таких задач, как:  </vt:lpstr>
      <vt:lpstr>Формы самообразования педагога детского сада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Самообразование педагогов  в ДО</dc:title>
  <dc:creator>User</dc:creator>
  <cp:lastModifiedBy>User</cp:lastModifiedBy>
  <cp:revision>9</cp:revision>
  <dcterms:created xsi:type="dcterms:W3CDTF">2023-09-25T07:24:02Z</dcterms:created>
  <dcterms:modified xsi:type="dcterms:W3CDTF">2023-12-07T08:56:27Z</dcterms:modified>
</cp:coreProperties>
</file>