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69" r:id="rId3"/>
    <p:sldId id="278" r:id="rId4"/>
    <p:sldId id="284" r:id="rId5"/>
    <p:sldId id="287" r:id="rId6"/>
    <p:sldId id="283" r:id="rId7"/>
    <p:sldId id="256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6" r:id="rId16"/>
    <p:sldId id="270" r:id="rId17"/>
    <p:sldId id="271" r:id="rId18"/>
    <p:sldId id="272" r:id="rId19"/>
    <p:sldId id="275" r:id="rId20"/>
    <p:sldId id="276" r:id="rId21"/>
    <p:sldId id="277" r:id="rId22"/>
    <p:sldId id="28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3E9E1-B0C3-4315-912A-787EAD477AC3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F978-C62F-459E-AB8F-3425ECFBC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54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3E9E1-B0C3-4315-912A-787EAD477AC3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F978-C62F-459E-AB8F-3425ECFBC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1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3E9E1-B0C3-4315-912A-787EAD477AC3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F978-C62F-459E-AB8F-3425ECFBC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799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3E9E1-B0C3-4315-912A-787EAD477AC3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F978-C62F-459E-AB8F-3425ECFBC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85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3E9E1-B0C3-4315-912A-787EAD477AC3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F978-C62F-459E-AB8F-3425ECFBC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87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3E9E1-B0C3-4315-912A-787EAD477AC3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F978-C62F-459E-AB8F-3425ECFBC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051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3E9E1-B0C3-4315-912A-787EAD477AC3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F978-C62F-459E-AB8F-3425ECFBC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67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3E9E1-B0C3-4315-912A-787EAD477AC3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F978-C62F-459E-AB8F-3425ECFBC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089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3E9E1-B0C3-4315-912A-787EAD477AC3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F978-C62F-459E-AB8F-3425ECFBC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67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3E9E1-B0C3-4315-912A-787EAD477AC3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F978-C62F-459E-AB8F-3425ECFBC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22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3E9E1-B0C3-4315-912A-787EAD477AC3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F978-C62F-459E-AB8F-3425ECFBC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988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3E9E1-B0C3-4315-912A-787EAD477AC3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BF978-C62F-459E-AB8F-3425ECFBC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12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audio" Target="file:///C:\Users\1\Desktop\&#1088;&#1072;&#1073;&#1086;&#1095;&#1080;&#1081;%20&#1089;&#1090;&#1086;&#1083;\&#1057;&#1058;&#1040;&#1056;&#1064;&#1040;&#1071;%20&#1043;&#1056;&#1059;&#1055;&#1055;&#1040;\&#1079;&#1074;&#1091;&#1082;&#1080;%20&#1051;-&#1083;&#1100;\&#1057;&#1083;&#1072;&#1081;&#1076;&#1099;\minusovka-v-gostyah-u-skazki(muzofon.com).mp3" TargetMode="External"/><Relationship Id="rId1" Type="http://schemas.microsoft.com/office/2007/relationships/media" Target="file:///C:\Users\1\Desktop\&#1088;&#1072;&#1073;&#1086;&#1095;&#1080;&#1081;%20&#1089;&#1090;&#1086;&#1083;\&#1057;&#1058;&#1040;&#1056;&#1064;&#1040;&#1071;%20&#1043;&#1056;&#1059;&#1055;&#1055;&#1040;\&#1079;&#1074;&#1091;&#1082;&#1080;%20&#1051;-&#1083;&#1100;\&#1057;&#1083;&#1072;&#1081;&#1076;&#1099;\minusovka-v-gostyah-u-skazki(muzofon.com)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7515" y="737937"/>
            <a:ext cx="110369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Конкурс чтецов</a:t>
            </a:r>
          </a:p>
          <a:p>
            <a:pPr algn="ctr"/>
            <a:r>
              <a:rPr lang="ru-RU" sz="5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по сказкам</a:t>
            </a:r>
          </a:p>
          <a:p>
            <a:pPr algn="ctr"/>
            <a:r>
              <a:rPr lang="ru-RU" sz="5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А.С. Пушкина</a:t>
            </a:r>
          </a:p>
          <a:p>
            <a:pPr algn="ctr"/>
            <a:r>
              <a:rPr lang="ru-RU" sz="5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«Там на неведомых дорожках»</a:t>
            </a:r>
          </a:p>
          <a:p>
            <a:pPr algn="ctr"/>
            <a:endParaRPr lang="ru-RU" sz="6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endParaRPr lang="ru-RU" sz="6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29730" y="4116093"/>
            <a:ext cx="9473513" cy="1493873"/>
          </a:xfrm>
        </p:spPr>
        <p:txBody>
          <a:bodyPr>
            <a:noAutofit/>
          </a:bodyPr>
          <a:lstStyle/>
          <a:p>
            <a:pPr algn="r"/>
            <a:endParaRPr lang="ru-RU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  <a:p>
            <a:pPr algn="r"/>
            <a:r>
              <a:rPr lang="ru-R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Подготовили:</a:t>
            </a:r>
          </a:p>
          <a:p>
            <a:pPr algn="r"/>
            <a:r>
              <a:rPr lang="ru-R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учитель-логопед Степанова Е.Г.</a:t>
            </a:r>
          </a:p>
          <a:p>
            <a:pPr algn="r"/>
            <a:r>
              <a:rPr lang="ru-R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учитель-логопед Якубова Н.Н.</a:t>
            </a:r>
          </a:p>
          <a:p>
            <a:r>
              <a:rPr lang="ru-R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МБОУ «Гимназия № 1»</a:t>
            </a:r>
          </a:p>
          <a:p>
            <a:r>
              <a:rPr lang="ru-R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Дошкольное отделение «Дельфин»</a:t>
            </a:r>
          </a:p>
          <a:p>
            <a:r>
              <a:rPr lang="ru-R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2025 г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2048621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3" y="909446"/>
            <a:ext cx="11181347" cy="5681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91278" y="324671"/>
            <a:ext cx="8016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Отрывок из стихотворения  «Зимний вечер»</a:t>
            </a:r>
            <a:endParaRPr lang="ru-RU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12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33000">
              <a:schemeClr val="accent4">
                <a:lumMod val="40000"/>
                <a:lumOff val="60000"/>
              </a:schemeClr>
            </a:gs>
            <a:gs pos="70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31" y="797151"/>
            <a:ext cx="10218822" cy="5894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1869" y="212376"/>
            <a:ext cx="57182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Стихотворение «Зимнее утро»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83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41000">
              <a:schemeClr val="accent1">
                <a:lumMod val="40000"/>
                <a:lumOff val="60000"/>
              </a:schemeClr>
            </a:gs>
            <a:gs pos="73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68" y="738382"/>
            <a:ext cx="10555706" cy="6119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8967" y="153607"/>
            <a:ext cx="105717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Отрывок стихотворения из романа «Евгений Онегин»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76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4">
                <a:lumMod val="40000"/>
                <a:lumOff val="60000"/>
              </a:schemeClr>
            </a:gs>
            <a:gs pos="41000">
              <a:schemeClr val="accent1">
                <a:lumMod val="40000"/>
                <a:lumOff val="60000"/>
              </a:schemeClr>
            </a:gs>
            <a:gs pos="73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52" y="994611"/>
            <a:ext cx="10871911" cy="5710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532" y="244461"/>
            <a:ext cx="5992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Стихотворение «Румяной зарёй»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80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6" y="160514"/>
            <a:ext cx="11871158" cy="6697486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633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2000">
              <a:schemeClr val="accent4">
                <a:lumMod val="20000"/>
                <a:lumOff val="80000"/>
              </a:schemeClr>
            </a:gs>
            <a:gs pos="7000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5" y="374036"/>
            <a:ext cx="11197390" cy="6158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3896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41000">
              <a:schemeClr val="accent1">
                <a:lumMod val="40000"/>
                <a:lumOff val="60000"/>
              </a:schemeClr>
            </a:gs>
            <a:gs pos="73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739" r="410" b="12816"/>
          <a:stretch/>
        </p:blipFill>
        <p:spPr bwMode="auto">
          <a:xfrm>
            <a:off x="867780" y="192504"/>
            <a:ext cx="10673236" cy="5983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8172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33000">
              <a:schemeClr val="accent2">
                <a:lumMod val="20000"/>
                <a:lumOff val="80000"/>
              </a:schemeClr>
            </a:gs>
            <a:gs pos="66000">
              <a:schemeClr val="accent4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06" y="366563"/>
            <a:ext cx="10100107" cy="5681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18341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86" y="150799"/>
            <a:ext cx="10026314" cy="656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32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8" y="766013"/>
            <a:ext cx="10940716" cy="6091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011" y="117720"/>
            <a:ext cx="11004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«Сказка о царе </a:t>
            </a:r>
            <a:r>
              <a:rPr lang="ru-RU" sz="2400" b="1" i="1" dirty="0" err="1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Салтане</a:t>
            </a:r>
            <a:r>
              <a:rPr lang="ru-RU" sz="24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, о  сыне его славном и могучем князе </a:t>
            </a:r>
            <a:r>
              <a:rPr lang="ru-RU" sz="2400" b="1" i="1" dirty="0" err="1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Гвидоне</a:t>
            </a:r>
            <a:r>
              <a:rPr lang="ru-RU" sz="24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</a:t>
            </a:r>
            <a:r>
              <a:rPr lang="ru-RU" sz="2400" b="1" i="1" dirty="0" err="1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Салтановиче</a:t>
            </a:r>
            <a:r>
              <a:rPr lang="ru-RU" sz="24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и о прекрасной царевне Лебеди»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81726" y="159837"/>
            <a:ext cx="9144000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8388"/>
            <a:ext cx="9624610" cy="6372918"/>
          </a:xfrm>
          <a:prstGeom prst="rect">
            <a:avLst/>
          </a:prstGeom>
          <a:noFill/>
          <a:effectLst>
            <a:glow rad="266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909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4000">
              <a:schemeClr val="tx2">
                <a:lumMod val="60000"/>
                <a:lumOff val="40000"/>
              </a:schemeClr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" t="4571"/>
          <a:stretch/>
        </p:blipFill>
        <p:spPr bwMode="auto">
          <a:xfrm>
            <a:off x="529390" y="240632"/>
            <a:ext cx="11293642" cy="5886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1445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7" b="7224"/>
          <a:stretch/>
        </p:blipFill>
        <p:spPr bwMode="auto">
          <a:xfrm>
            <a:off x="661167" y="392918"/>
            <a:ext cx="3943936" cy="2911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69305" y="3304673"/>
            <a:ext cx="5701285" cy="175432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Слово предоставляется Жюри для подведения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подведения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итогов</a:t>
            </a: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1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5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21" y="1"/>
            <a:ext cx="9865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22918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4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6" name="Picture 28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373" y="370614"/>
            <a:ext cx="8702972" cy="5470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Picture backgrou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4967" y="-2654970"/>
            <a:ext cx="6882063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8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28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373" y="370614"/>
            <a:ext cx="8646694" cy="6264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57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4967" y="-2654970"/>
            <a:ext cx="6882063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653" y="509305"/>
            <a:ext cx="8818690" cy="5538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167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2" name="Picture 18" descr="http://gifzona.com/i/ocenki/fon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15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1871" y="6063137"/>
            <a:ext cx="571500" cy="571501"/>
          </a:xfrm>
          <a:prstGeom prst="rect">
            <a:avLst/>
          </a:prstGeom>
          <a:noFill/>
        </p:spPr>
      </p:pic>
      <p:pic>
        <p:nvPicPr>
          <p:cNvPr id="17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7888" y="3140969"/>
            <a:ext cx="571500" cy="571501"/>
          </a:xfrm>
          <a:prstGeom prst="rect">
            <a:avLst/>
          </a:prstGeom>
          <a:noFill/>
        </p:spPr>
      </p:pic>
      <p:pic>
        <p:nvPicPr>
          <p:cNvPr id="18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4032" y="2564905"/>
            <a:ext cx="360040" cy="362463"/>
          </a:xfrm>
          <a:prstGeom prst="rect">
            <a:avLst/>
          </a:prstGeom>
          <a:noFill/>
        </p:spPr>
      </p:pic>
      <p:pic>
        <p:nvPicPr>
          <p:cNvPr id="20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3872" y="2060849"/>
            <a:ext cx="571500" cy="571501"/>
          </a:xfrm>
          <a:prstGeom prst="rect">
            <a:avLst/>
          </a:prstGeom>
          <a:noFill/>
        </p:spPr>
      </p:pic>
      <p:pic>
        <p:nvPicPr>
          <p:cNvPr id="16392" name="Picture 8" descr="http://www.yoursmileys.ru/gsmile/stars/g272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71047" y="4692820"/>
            <a:ext cx="1567061" cy="1079531"/>
          </a:xfrm>
          <a:prstGeom prst="rect">
            <a:avLst/>
          </a:prstGeom>
          <a:noFill/>
        </p:spPr>
      </p:pic>
      <p:pic>
        <p:nvPicPr>
          <p:cNvPr id="14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1784" y="332657"/>
            <a:ext cx="571500" cy="571501"/>
          </a:xfrm>
          <a:prstGeom prst="rect">
            <a:avLst/>
          </a:prstGeom>
          <a:noFill/>
        </p:spPr>
      </p:pic>
      <p:pic>
        <p:nvPicPr>
          <p:cNvPr id="16398" name="Picture 14" descr="http://www.yoursmileys.ru/gsmile/stars/g274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58357" y="1064523"/>
            <a:ext cx="1725014" cy="1188343"/>
          </a:xfrm>
          <a:prstGeom prst="rect">
            <a:avLst/>
          </a:prstGeom>
          <a:noFill/>
        </p:spPr>
      </p:pic>
      <p:pic>
        <p:nvPicPr>
          <p:cNvPr id="16396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4032" y="188641"/>
            <a:ext cx="571500" cy="571501"/>
          </a:xfrm>
          <a:prstGeom prst="rect">
            <a:avLst/>
          </a:prstGeom>
          <a:noFill/>
        </p:spPr>
      </p:pic>
      <p:pic>
        <p:nvPicPr>
          <p:cNvPr id="16394" name="Picture 10" descr="http://www.yoursmileys.ru/gsmile/stars/g2723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01877" y="929474"/>
            <a:ext cx="1934070" cy="1332359"/>
          </a:xfrm>
          <a:prstGeom prst="rect">
            <a:avLst/>
          </a:prstGeom>
          <a:noFill/>
        </p:spPr>
      </p:pic>
      <p:pic>
        <p:nvPicPr>
          <p:cNvPr id="19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4021" y="260649"/>
            <a:ext cx="571500" cy="571501"/>
          </a:xfrm>
          <a:prstGeom prst="rect">
            <a:avLst/>
          </a:prstGeom>
          <a:noFill/>
        </p:spPr>
      </p:pic>
      <p:pic>
        <p:nvPicPr>
          <p:cNvPr id="21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4112" y="2780929"/>
            <a:ext cx="571500" cy="571501"/>
          </a:xfrm>
          <a:prstGeom prst="rect">
            <a:avLst/>
          </a:prstGeom>
          <a:noFill/>
        </p:spPr>
      </p:pic>
      <p:pic>
        <p:nvPicPr>
          <p:cNvPr id="16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0136" y="3717033"/>
            <a:ext cx="571500" cy="571501"/>
          </a:xfrm>
          <a:prstGeom prst="rect">
            <a:avLst/>
          </a:prstGeom>
          <a:noFill/>
        </p:spPr>
      </p:pic>
      <p:pic>
        <p:nvPicPr>
          <p:cNvPr id="22" name="minusovka-v-gostyah-u-skazki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0056440" y="6237312"/>
            <a:ext cx="304800" cy="3048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3371" y="904159"/>
            <a:ext cx="7518506" cy="5153944"/>
          </a:xfrm>
          <a:prstGeom prst="rect">
            <a:avLst/>
          </a:prstGeom>
          <a:effectLst/>
        </p:spPr>
      </p:pic>
      <p:pic>
        <p:nvPicPr>
          <p:cNvPr id="23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5112" y="3173530"/>
            <a:ext cx="571500" cy="571501"/>
          </a:xfrm>
          <a:prstGeom prst="rect">
            <a:avLst/>
          </a:prstGeom>
          <a:noFill/>
        </p:spPr>
      </p:pic>
      <p:pic>
        <p:nvPicPr>
          <p:cNvPr id="24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30377" y="4907357"/>
            <a:ext cx="571500" cy="571501"/>
          </a:xfrm>
          <a:prstGeom prst="rect">
            <a:avLst/>
          </a:prstGeom>
          <a:noFill/>
        </p:spPr>
      </p:pic>
      <p:pic>
        <p:nvPicPr>
          <p:cNvPr id="25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2683" y="1372943"/>
            <a:ext cx="571500" cy="571501"/>
          </a:xfrm>
          <a:prstGeom prst="rect">
            <a:avLst/>
          </a:prstGeom>
          <a:noFill/>
        </p:spPr>
      </p:pic>
      <p:pic>
        <p:nvPicPr>
          <p:cNvPr id="26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99951" y="2174635"/>
            <a:ext cx="571500" cy="571501"/>
          </a:xfrm>
          <a:prstGeom prst="rect">
            <a:avLst/>
          </a:prstGeom>
          <a:noFill/>
        </p:spPr>
      </p:pic>
      <p:pic>
        <p:nvPicPr>
          <p:cNvPr id="27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4938" y="1011360"/>
            <a:ext cx="571500" cy="571501"/>
          </a:xfrm>
          <a:prstGeom prst="rect">
            <a:avLst/>
          </a:prstGeom>
          <a:noFill/>
        </p:spPr>
      </p:pic>
      <p:pic>
        <p:nvPicPr>
          <p:cNvPr id="28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1935" y="5486601"/>
            <a:ext cx="571500" cy="571501"/>
          </a:xfrm>
          <a:prstGeom prst="rect">
            <a:avLst/>
          </a:prstGeom>
          <a:noFill/>
        </p:spPr>
      </p:pic>
      <p:pic>
        <p:nvPicPr>
          <p:cNvPr id="29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50197" y="3545861"/>
            <a:ext cx="571500" cy="571501"/>
          </a:xfrm>
          <a:prstGeom prst="rect">
            <a:avLst/>
          </a:prstGeom>
          <a:noFill/>
        </p:spPr>
      </p:pic>
      <p:pic>
        <p:nvPicPr>
          <p:cNvPr id="30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186" y="4407069"/>
            <a:ext cx="571500" cy="571501"/>
          </a:xfrm>
          <a:prstGeom prst="rect">
            <a:avLst/>
          </a:prstGeom>
          <a:noFill/>
        </p:spPr>
      </p:pic>
      <p:pic>
        <p:nvPicPr>
          <p:cNvPr id="31" name="Picture 12" descr="http://img1.liveinternet.ru/images/attach/c/0/44/843/44843756_30780078_1219014708_60l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91898" y="314783"/>
            <a:ext cx="571500" cy="571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110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33000">
              <a:schemeClr val="accent2">
                <a:lumMod val="20000"/>
                <a:lumOff val="80000"/>
              </a:schemeClr>
            </a:gs>
            <a:gs pos="66000">
              <a:schemeClr val="accent4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8425" y="-1206500"/>
            <a:ext cx="9144000" cy="2387600"/>
          </a:xfrm>
        </p:spPr>
        <p:txBody>
          <a:bodyPr>
            <a:normAutofit/>
          </a:bodyPr>
          <a:lstStyle/>
          <a:p>
            <a:r>
              <a:rPr lang="ru-RU" sz="5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Стихи о природе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81100"/>
            <a:ext cx="9325309" cy="524548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550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33000">
              <a:schemeClr val="accent2">
                <a:lumMod val="20000"/>
                <a:lumOff val="80000"/>
              </a:schemeClr>
            </a:gs>
            <a:gs pos="66000">
              <a:schemeClr val="accent4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7" y="843335"/>
            <a:ext cx="10635916" cy="5751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35354" y="135449"/>
            <a:ext cx="1085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Отрывок стихотворения из романа «Евгений Онегин»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67871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2000">
              <a:schemeClr val="accent1">
                <a:lumMod val="20000"/>
                <a:lumOff val="80000"/>
              </a:schemeClr>
            </a:gs>
            <a:gs pos="75000">
              <a:schemeClr val="accent1">
                <a:lumMod val="40000"/>
                <a:lumOff val="6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10" y="1283369"/>
            <a:ext cx="10208475" cy="5021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47229" y="196334"/>
            <a:ext cx="10855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Отрывок стихотворения из романа «Евгений Онегин»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96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115</Words>
  <Application>Microsoft Office PowerPoint</Application>
  <PresentationFormat>Широкоэкранный</PresentationFormat>
  <Paragraphs>21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Стихи о природе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 V2.0</dc:creator>
  <cp:lastModifiedBy>User</cp:lastModifiedBy>
  <cp:revision>33</cp:revision>
  <dcterms:created xsi:type="dcterms:W3CDTF">2025-06-02T14:48:53Z</dcterms:created>
  <dcterms:modified xsi:type="dcterms:W3CDTF">2025-06-06T11:30:28Z</dcterms:modified>
</cp:coreProperties>
</file>